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CC0099"/>
    <a:srgbClr val="9966FF"/>
    <a:srgbClr val="66FF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A2A57-97B2-46B0-A7D5-E14B1F06A0A6}" v="96" dt="2023-05-26T04:33:05.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2" autoAdjust="0"/>
    <p:restoredTop sz="94660"/>
  </p:normalViewPr>
  <p:slideViewPr>
    <p:cSldViewPr snapToGrid="0">
      <p:cViewPr varScale="1">
        <p:scale>
          <a:sx n="75" d="100"/>
          <a:sy n="75" d="100"/>
        </p:scale>
        <p:origin x="128"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Mcmillan" userId="cea251ff21bf01cf" providerId="LiveId" clId="{664A2A57-97B2-46B0-A7D5-E14B1F06A0A6}"/>
    <pc:docChg chg="undo custSel addSld delSld modSld">
      <pc:chgData name="Shannon Mcmillan" userId="cea251ff21bf01cf" providerId="LiveId" clId="{664A2A57-97B2-46B0-A7D5-E14B1F06A0A6}" dt="2023-05-26T04:33:05.817" v="6949" actId="1076"/>
      <pc:docMkLst>
        <pc:docMk/>
      </pc:docMkLst>
      <pc:sldChg chg="addSp delSp modSp mod">
        <pc:chgData name="Shannon Mcmillan" userId="cea251ff21bf01cf" providerId="LiveId" clId="{664A2A57-97B2-46B0-A7D5-E14B1F06A0A6}" dt="2023-05-26T04:13:48.130" v="5449" actId="1076"/>
        <pc:sldMkLst>
          <pc:docMk/>
          <pc:sldMk cId="1017622157" sldId="256"/>
        </pc:sldMkLst>
        <pc:spChg chg="add mod">
          <ac:chgData name="Shannon Mcmillan" userId="cea251ff21bf01cf" providerId="LiveId" clId="{664A2A57-97B2-46B0-A7D5-E14B1F06A0A6}" dt="2023-05-26T03:30:31.224" v="4237" actId="1076"/>
          <ac:spMkLst>
            <pc:docMk/>
            <pc:sldMk cId="1017622157" sldId="256"/>
            <ac:spMk id="3" creationId="{6A472CAF-D1E2-E1EA-BA37-1C88A8B6C214}"/>
          </ac:spMkLst>
        </pc:spChg>
        <pc:spChg chg="add mod">
          <ac:chgData name="Shannon Mcmillan" userId="cea251ff21bf01cf" providerId="LiveId" clId="{664A2A57-97B2-46B0-A7D5-E14B1F06A0A6}" dt="2023-05-26T03:30:38.727" v="4238" actId="1076"/>
          <ac:spMkLst>
            <pc:docMk/>
            <pc:sldMk cId="1017622157" sldId="256"/>
            <ac:spMk id="4" creationId="{82DDEA90-B5AB-D459-5E95-D41FE0FB0D94}"/>
          </ac:spMkLst>
        </pc:spChg>
        <pc:spChg chg="add mod">
          <ac:chgData name="Shannon Mcmillan" userId="cea251ff21bf01cf" providerId="LiveId" clId="{664A2A57-97B2-46B0-A7D5-E14B1F06A0A6}" dt="2023-05-26T03:30:59.723" v="4260" actId="1076"/>
          <ac:spMkLst>
            <pc:docMk/>
            <pc:sldMk cId="1017622157" sldId="256"/>
            <ac:spMk id="5" creationId="{ABC3CA79-A9DF-DE6B-4D5E-6FCD6052D343}"/>
          </ac:spMkLst>
        </pc:spChg>
        <pc:spChg chg="mod">
          <ac:chgData name="Shannon Mcmillan" userId="cea251ff21bf01cf" providerId="LiveId" clId="{664A2A57-97B2-46B0-A7D5-E14B1F06A0A6}" dt="2023-05-26T03:33:13.584" v="4273" actId="1076"/>
          <ac:spMkLst>
            <pc:docMk/>
            <pc:sldMk cId="1017622157" sldId="256"/>
            <ac:spMk id="8" creationId="{B2F55298-89A5-FD83-ADD6-18E47DC1E076}"/>
          </ac:spMkLst>
        </pc:spChg>
        <pc:spChg chg="add mod">
          <ac:chgData name="Shannon Mcmillan" userId="cea251ff21bf01cf" providerId="LiveId" clId="{664A2A57-97B2-46B0-A7D5-E14B1F06A0A6}" dt="2023-05-26T04:13:48.130" v="5449" actId="1076"/>
          <ac:spMkLst>
            <pc:docMk/>
            <pc:sldMk cId="1017622157" sldId="256"/>
            <ac:spMk id="9" creationId="{7599D643-5277-969B-9DB1-920DE6E6AFE4}"/>
          </ac:spMkLst>
        </pc:spChg>
        <pc:spChg chg="mod">
          <ac:chgData name="Shannon Mcmillan" userId="cea251ff21bf01cf" providerId="LiveId" clId="{664A2A57-97B2-46B0-A7D5-E14B1F06A0A6}" dt="2023-05-26T03:45:35.556" v="4785" actId="20577"/>
          <ac:spMkLst>
            <pc:docMk/>
            <pc:sldMk cId="1017622157" sldId="256"/>
            <ac:spMk id="27" creationId="{E8CF3E89-4227-7F77-E695-BB44E77234BA}"/>
          </ac:spMkLst>
        </pc:spChg>
        <pc:spChg chg="add mod">
          <ac:chgData name="Shannon Mcmillan" userId="cea251ff21bf01cf" providerId="LiveId" clId="{664A2A57-97B2-46B0-A7D5-E14B1F06A0A6}" dt="2023-05-14T19:08:02.331" v="1135" actId="404"/>
          <ac:spMkLst>
            <pc:docMk/>
            <pc:sldMk cId="1017622157" sldId="256"/>
            <ac:spMk id="29" creationId="{FEAE6231-9FBC-4ECA-9384-1093FEEE3040}"/>
          </ac:spMkLst>
        </pc:spChg>
        <pc:spChg chg="mod">
          <ac:chgData name="Shannon Mcmillan" userId="cea251ff21bf01cf" providerId="LiveId" clId="{664A2A57-97B2-46B0-A7D5-E14B1F06A0A6}" dt="2023-05-26T03:27:08.227" v="4156" actId="14100"/>
          <ac:spMkLst>
            <pc:docMk/>
            <pc:sldMk cId="1017622157" sldId="256"/>
            <ac:spMk id="31" creationId="{0A2DC569-BBAF-2FD4-BCFA-35310FAC5133}"/>
          </ac:spMkLst>
        </pc:spChg>
        <pc:spChg chg="add mod">
          <ac:chgData name="Shannon Mcmillan" userId="cea251ff21bf01cf" providerId="LiveId" clId="{664A2A57-97B2-46B0-A7D5-E14B1F06A0A6}" dt="2023-05-26T03:33:06.697" v="4272" actId="404"/>
          <ac:spMkLst>
            <pc:docMk/>
            <pc:sldMk cId="1017622157" sldId="256"/>
            <ac:spMk id="32" creationId="{8AD7A4DC-BCEA-A1F6-5755-05514FB8FF0B}"/>
          </ac:spMkLst>
        </pc:spChg>
        <pc:spChg chg="add mod">
          <ac:chgData name="Shannon Mcmillan" userId="cea251ff21bf01cf" providerId="LiveId" clId="{664A2A57-97B2-46B0-A7D5-E14B1F06A0A6}" dt="2023-05-14T19:38:51.668" v="3002" actId="1582"/>
          <ac:spMkLst>
            <pc:docMk/>
            <pc:sldMk cId="1017622157" sldId="256"/>
            <ac:spMk id="33" creationId="{69DD358A-D69B-3C64-DA6F-151C5A388042}"/>
          </ac:spMkLst>
        </pc:spChg>
        <pc:spChg chg="del mod">
          <ac:chgData name="Shannon Mcmillan" userId="cea251ff21bf01cf" providerId="LiveId" clId="{664A2A57-97B2-46B0-A7D5-E14B1F06A0A6}" dt="2023-05-26T03:28:24.583" v="4173" actId="478"/>
          <ac:spMkLst>
            <pc:docMk/>
            <pc:sldMk cId="1017622157" sldId="256"/>
            <ac:spMk id="34" creationId="{C9E40E88-18DB-534A-60FE-6FF6589AD222}"/>
          </ac:spMkLst>
        </pc:spChg>
        <pc:spChg chg="add mod">
          <ac:chgData name="Shannon Mcmillan" userId="cea251ff21bf01cf" providerId="LiveId" clId="{664A2A57-97B2-46B0-A7D5-E14B1F06A0A6}" dt="2023-05-14T19:14:16.685" v="1494" actId="1076"/>
          <ac:spMkLst>
            <pc:docMk/>
            <pc:sldMk cId="1017622157" sldId="256"/>
            <ac:spMk id="35" creationId="{0814A3FA-DE52-F77D-1F18-2643EB3F6106}"/>
          </ac:spMkLst>
        </pc:spChg>
        <pc:spChg chg="add mod">
          <ac:chgData name="Shannon Mcmillan" userId="cea251ff21bf01cf" providerId="LiveId" clId="{664A2A57-97B2-46B0-A7D5-E14B1F06A0A6}" dt="2023-05-14T19:56:14.082" v="3590" actId="1076"/>
          <ac:spMkLst>
            <pc:docMk/>
            <pc:sldMk cId="1017622157" sldId="256"/>
            <ac:spMk id="36" creationId="{103B3C1E-C8D3-9802-E362-0E7C0CA7424D}"/>
          </ac:spMkLst>
        </pc:spChg>
        <pc:spChg chg="add mod">
          <ac:chgData name="Shannon Mcmillan" userId="cea251ff21bf01cf" providerId="LiveId" clId="{664A2A57-97B2-46B0-A7D5-E14B1F06A0A6}" dt="2023-05-14T19:56:18.847" v="3591" actId="14100"/>
          <ac:spMkLst>
            <pc:docMk/>
            <pc:sldMk cId="1017622157" sldId="256"/>
            <ac:spMk id="37" creationId="{889845B3-C94D-F8C5-A7DD-0E557E9A9C64}"/>
          </ac:spMkLst>
        </pc:spChg>
        <pc:spChg chg="add mod">
          <ac:chgData name="Shannon Mcmillan" userId="cea251ff21bf01cf" providerId="LiveId" clId="{664A2A57-97B2-46B0-A7D5-E14B1F06A0A6}" dt="2023-05-26T03:26:32.821" v="4152" actId="33524"/>
          <ac:spMkLst>
            <pc:docMk/>
            <pc:sldMk cId="1017622157" sldId="256"/>
            <ac:spMk id="38" creationId="{987CEA3C-5E97-00B9-E3B9-761B990946EA}"/>
          </ac:spMkLst>
        </pc:spChg>
        <pc:picChg chg="mod">
          <ac:chgData name="Shannon Mcmillan" userId="cea251ff21bf01cf" providerId="LiveId" clId="{664A2A57-97B2-46B0-A7D5-E14B1F06A0A6}" dt="2023-05-14T18:49:48.311" v="126" actId="1076"/>
          <ac:picMkLst>
            <pc:docMk/>
            <pc:sldMk cId="1017622157" sldId="256"/>
            <ac:picMk id="12" creationId="{2097BCBA-7722-140A-3B54-6043F7754307}"/>
          </ac:picMkLst>
        </pc:picChg>
        <pc:picChg chg="mod">
          <ac:chgData name="Shannon Mcmillan" userId="cea251ff21bf01cf" providerId="LiveId" clId="{664A2A57-97B2-46B0-A7D5-E14B1F06A0A6}" dt="2023-05-14T18:49:52.073" v="127" actId="1076"/>
          <ac:picMkLst>
            <pc:docMk/>
            <pc:sldMk cId="1017622157" sldId="256"/>
            <ac:picMk id="14" creationId="{CDA5DEA9-66EB-9A5D-2048-6CDE96148DDE}"/>
          </ac:picMkLst>
        </pc:picChg>
        <pc:picChg chg="mod">
          <ac:chgData name="Shannon Mcmillan" userId="cea251ff21bf01cf" providerId="LiveId" clId="{664A2A57-97B2-46B0-A7D5-E14B1F06A0A6}" dt="2023-05-14T18:49:56.930" v="128" actId="1076"/>
          <ac:picMkLst>
            <pc:docMk/>
            <pc:sldMk cId="1017622157" sldId="256"/>
            <ac:picMk id="16" creationId="{BCCC1BB7-A888-ABD6-D427-D5F5F86ACC28}"/>
          </ac:picMkLst>
        </pc:picChg>
        <pc:picChg chg="mod">
          <ac:chgData name="Shannon Mcmillan" userId="cea251ff21bf01cf" providerId="LiveId" clId="{664A2A57-97B2-46B0-A7D5-E14B1F06A0A6}" dt="2023-05-15T01:21:26.925" v="3892" actId="14100"/>
          <ac:picMkLst>
            <pc:docMk/>
            <pc:sldMk cId="1017622157" sldId="256"/>
            <ac:picMk id="18" creationId="{30D55917-F189-E872-69EB-E3424C71E32C}"/>
          </ac:picMkLst>
        </pc:picChg>
        <pc:picChg chg="mod">
          <ac:chgData name="Shannon Mcmillan" userId="cea251ff21bf01cf" providerId="LiveId" clId="{664A2A57-97B2-46B0-A7D5-E14B1F06A0A6}" dt="2023-05-14T20:00:25.041" v="3632" actId="14100"/>
          <ac:picMkLst>
            <pc:docMk/>
            <pc:sldMk cId="1017622157" sldId="256"/>
            <ac:picMk id="20" creationId="{0164563C-F6D6-28FF-89C5-64B0FD7303FA}"/>
          </ac:picMkLst>
        </pc:picChg>
        <pc:picChg chg="mod">
          <ac:chgData name="Shannon Mcmillan" userId="cea251ff21bf01cf" providerId="LiveId" clId="{664A2A57-97B2-46B0-A7D5-E14B1F06A0A6}" dt="2023-05-14T20:00:17.889" v="3630" actId="14100"/>
          <ac:picMkLst>
            <pc:docMk/>
            <pc:sldMk cId="1017622157" sldId="256"/>
            <ac:picMk id="22" creationId="{096FC4D7-F0E6-E579-5214-123E1EFB8A80}"/>
          </ac:picMkLst>
        </pc:picChg>
        <pc:picChg chg="mod">
          <ac:chgData name="Shannon Mcmillan" userId="cea251ff21bf01cf" providerId="LiveId" clId="{664A2A57-97B2-46B0-A7D5-E14B1F06A0A6}" dt="2023-05-14T19:37:46.056" v="2992" actId="14100"/>
          <ac:picMkLst>
            <pc:docMk/>
            <pc:sldMk cId="1017622157" sldId="256"/>
            <ac:picMk id="24" creationId="{92F9FF8E-B342-887D-0CC6-62AC31B2859A}"/>
          </ac:picMkLst>
        </pc:picChg>
        <pc:picChg chg="mod">
          <ac:chgData name="Shannon Mcmillan" userId="cea251ff21bf01cf" providerId="LiveId" clId="{664A2A57-97B2-46B0-A7D5-E14B1F06A0A6}" dt="2023-05-14T20:00:12.138" v="3628" actId="14100"/>
          <ac:picMkLst>
            <pc:docMk/>
            <pc:sldMk cId="1017622157" sldId="256"/>
            <ac:picMk id="26" creationId="{85E657D4-17BD-3102-A7C0-A241B5E60452}"/>
          </ac:picMkLst>
        </pc:picChg>
        <pc:picChg chg="mod">
          <ac:chgData name="Shannon Mcmillan" userId="cea251ff21bf01cf" providerId="LiveId" clId="{664A2A57-97B2-46B0-A7D5-E14B1F06A0A6}" dt="2023-05-14T20:00:31.313" v="3634" actId="14100"/>
          <ac:picMkLst>
            <pc:docMk/>
            <pc:sldMk cId="1017622157" sldId="256"/>
            <ac:picMk id="28" creationId="{630DB88B-B78C-2033-542E-1562D7E5C5F1}"/>
          </ac:picMkLst>
        </pc:picChg>
        <pc:picChg chg="add mod modCrop">
          <ac:chgData name="Shannon Mcmillan" userId="cea251ff21bf01cf" providerId="LiveId" clId="{664A2A57-97B2-46B0-A7D5-E14B1F06A0A6}" dt="2023-05-14T19:59:32.828" v="3624" actId="1076"/>
          <ac:picMkLst>
            <pc:docMk/>
            <pc:sldMk cId="1017622157" sldId="256"/>
            <ac:picMk id="40" creationId="{0AF68B67-F296-DE3B-E471-E46F9211F668}"/>
          </ac:picMkLst>
        </pc:picChg>
        <pc:picChg chg="add mod modCrop">
          <ac:chgData name="Shannon Mcmillan" userId="cea251ff21bf01cf" providerId="LiveId" clId="{664A2A57-97B2-46B0-A7D5-E14B1F06A0A6}" dt="2023-05-14T19:59:51.028" v="3626" actId="1076"/>
          <ac:picMkLst>
            <pc:docMk/>
            <pc:sldMk cId="1017622157" sldId="256"/>
            <ac:picMk id="42" creationId="{FE75377A-1AD8-0510-5D9D-BEF0DA519FF7}"/>
          </ac:picMkLst>
        </pc:picChg>
        <pc:picChg chg="add mod modCrop">
          <ac:chgData name="Shannon Mcmillan" userId="cea251ff21bf01cf" providerId="LiveId" clId="{664A2A57-97B2-46B0-A7D5-E14B1F06A0A6}" dt="2023-05-14T19:58:59.547" v="3616" actId="1076"/>
          <ac:picMkLst>
            <pc:docMk/>
            <pc:sldMk cId="1017622157" sldId="256"/>
            <ac:picMk id="44" creationId="{6B387B56-639F-E86A-930B-EDB6B5F75BDF}"/>
          </ac:picMkLst>
        </pc:picChg>
        <pc:picChg chg="add mod modCrop">
          <ac:chgData name="Shannon Mcmillan" userId="cea251ff21bf01cf" providerId="LiveId" clId="{664A2A57-97B2-46B0-A7D5-E14B1F06A0A6}" dt="2023-05-14T19:58:48.172" v="3614" actId="14100"/>
          <ac:picMkLst>
            <pc:docMk/>
            <pc:sldMk cId="1017622157" sldId="256"/>
            <ac:picMk id="46" creationId="{F13DCF3D-50BC-7F76-0F86-1C9A6BC1EC72}"/>
          </ac:picMkLst>
        </pc:picChg>
        <pc:picChg chg="add mod">
          <ac:chgData name="Shannon Mcmillan" userId="cea251ff21bf01cf" providerId="LiveId" clId="{664A2A57-97B2-46B0-A7D5-E14B1F06A0A6}" dt="2023-05-26T03:30:11.244" v="4231" actId="1076"/>
          <ac:picMkLst>
            <pc:docMk/>
            <pc:sldMk cId="1017622157" sldId="256"/>
            <ac:picMk id="1026" creationId="{80566F5F-9235-9346-FA54-FDA2EE9A20DD}"/>
          </ac:picMkLst>
        </pc:picChg>
        <pc:picChg chg="add mod">
          <ac:chgData name="Shannon Mcmillan" userId="cea251ff21bf01cf" providerId="LiveId" clId="{664A2A57-97B2-46B0-A7D5-E14B1F06A0A6}" dt="2023-05-26T03:30:12.641" v="4232" actId="1076"/>
          <ac:picMkLst>
            <pc:docMk/>
            <pc:sldMk cId="1017622157" sldId="256"/>
            <ac:picMk id="1028" creationId="{A10A9E12-AC0F-024F-507E-842D7F639D56}"/>
          </ac:picMkLst>
        </pc:picChg>
        <pc:picChg chg="add mod">
          <ac:chgData name="Shannon Mcmillan" userId="cea251ff21bf01cf" providerId="LiveId" clId="{664A2A57-97B2-46B0-A7D5-E14B1F06A0A6}" dt="2023-05-26T03:30:16.508" v="4233" actId="1076"/>
          <ac:picMkLst>
            <pc:docMk/>
            <pc:sldMk cId="1017622157" sldId="256"/>
            <ac:picMk id="1030" creationId="{D3A5571D-7227-E715-F339-E6A2F4EF5634}"/>
          </ac:picMkLst>
        </pc:picChg>
        <pc:picChg chg="add mod">
          <ac:chgData name="Shannon Mcmillan" userId="cea251ff21bf01cf" providerId="LiveId" clId="{664A2A57-97B2-46B0-A7D5-E14B1F06A0A6}" dt="2023-05-26T03:46:27.308" v="4796" actId="1076"/>
          <ac:picMkLst>
            <pc:docMk/>
            <pc:sldMk cId="1017622157" sldId="256"/>
            <ac:picMk id="1032" creationId="{891908F9-6A78-4307-5F49-35A39D5A5334}"/>
          </ac:picMkLst>
        </pc:picChg>
        <pc:picChg chg="add mod">
          <ac:chgData name="Shannon Mcmillan" userId="cea251ff21bf01cf" providerId="LiveId" clId="{664A2A57-97B2-46B0-A7D5-E14B1F06A0A6}" dt="2023-05-26T03:46:25.780" v="4795" actId="1076"/>
          <ac:picMkLst>
            <pc:docMk/>
            <pc:sldMk cId="1017622157" sldId="256"/>
            <ac:picMk id="1034" creationId="{8F8ACCE8-C40B-DAFE-25F9-6A2DF355056F}"/>
          </ac:picMkLst>
        </pc:picChg>
        <pc:cxnChg chg="del mod">
          <ac:chgData name="Shannon Mcmillan" userId="cea251ff21bf01cf" providerId="LiveId" clId="{664A2A57-97B2-46B0-A7D5-E14B1F06A0A6}" dt="2023-05-15T01:31:19.747" v="3893" actId="478"/>
          <ac:cxnSpMkLst>
            <pc:docMk/>
            <pc:sldMk cId="1017622157" sldId="256"/>
            <ac:cxnSpMk id="5" creationId="{FCD31E71-10D6-50A3-5D29-AEA1303DFF8E}"/>
          </ac:cxnSpMkLst>
        </pc:cxnChg>
      </pc:sldChg>
      <pc:sldChg chg="addSp delSp modSp new del mod">
        <pc:chgData name="Shannon Mcmillan" userId="cea251ff21bf01cf" providerId="LiveId" clId="{664A2A57-97B2-46B0-A7D5-E14B1F06A0A6}" dt="2023-05-26T04:24:37.185" v="6817" actId="2696"/>
        <pc:sldMkLst>
          <pc:docMk/>
          <pc:sldMk cId="3756556844" sldId="257"/>
        </pc:sldMkLst>
        <pc:spChg chg="del mod">
          <ac:chgData name="Shannon Mcmillan" userId="cea251ff21bf01cf" providerId="LiveId" clId="{664A2A57-97B2-46B0-A7D5-E14B1F06A0A6}" dt="2023-05-14T20:01:42.788" v="3642" actId="478"/>
          <ac:spMkLst>
            <pc:docMk/>
            <pc:sldMk cId="3756556844" sldId="257"/>
            <ac:spMk id="2" creationId="{346BDA3C-A751-056B-95C3-08EA56E48164}"/>
          </ac:spMkLst>
        </pc:spChg>
        <pc:spChg chg="del">
          <ac:chgData name="Shannon Mcmillan" userId="cea251ff21bf01cf" providerId="LiveId" clId="{664A2A57-97B2-46B0-A7D5-E14B1F06A0A6}" dt="2023-05-14T20:01:46.042" v="3644" actId="478"/>
          <ac:spMkLst>
            <pc:docMk/>
            <pc:sldMk cId="3756556844" sldId="257"/>
            <ac:spMk id="3" creationId="{8D0D19D3-35B6-1820-E9B4-54E8C505EBDD}"/>
          </ac:spMkLst>
        </pc:spChg>
        <pc:spChg chg="add del mod">
          <ac:chgData name="Shannon Mcmillan" userId="cea251ff21bf01cf" providerId="LiveId" clId="{664A2A57-97B2-46B0-A7D5-E14B1F06A0A6}" dt="2023-05-14T20:01:45.305" v="3643" actId="478"/>
          <ac:spMkLst>
            <pc:docMk/>
            <pc:sldMk cId="3756556844" sldId="257"/>
            <ac:spMk id="5" creationId="{D9EF5A3F-0672-C34A-0C6A-4871FA9BABA6}"/>
          </ac:spMkLst>
        </pc:spChg>
        <pc:spChg chg="add mod">
          <ac:chgData name="Shannon Mcmillan" userId="cea251ff21bf01cf" providerId="LiveId" clId="{664A2A57-97B2-46B0-A7D5-E14B1F06A0A6}" dt="2023-05-15T00:58:36.493" v="3711" actId="20577"/>
          <ac:spMkLst>
            <pc:docMk/>
            <pc:sldMk cId="3756556844" sldId="257"/>
            <ac:spMk id="6" creationId="{AE92468C-DD1A-CE42-B8A0-C6691FFD3C4E}"/>
          </ac:spMkLst>
        </pc:spChg>
        <pc:spChg chg="add mod">
          <ac:chgData name="Shannon Mcmillan" userId="cea251ff21bf01cf" providerId="LiveId" clId="{664A2A57-97B2-46B0-A7D5-E14B1F06A0A6}" dt="2023-05-15T01:55:35.669" v="4147" actId="20577"/>
          <ac:spMkLst>
            <pc:docMk/>
            <pc:sldMk cId="3756556844" sldId="257"/>
            <ac:spMk id="9" creationId="{FC0C3FFD-402F-DB4A-EBAA-BB3ACD44BC54}"/>
          </ac:spMkLst>
        </pc:spChg>
        <pc:cxnChg chg="add mod">
          <ac:chgData name="Shannon Mcmillan" userId="cea251ff21bf01cf" providerId="LiveId" clId="{664A2A57-97B2-46B0-A7D5-E14B1F06A0A6}" dt="2023-05-14T20:03:54.471" v="3709" actId="13822"/>
          <ac:cxnSpMkLst>
            <pc:docMk/>
            <pc:sldMk cId="3756556844" sldId="257"/>
            <ac:cxnSpMk id="8" creationId="{6F34D231-D9F9-FB39-FDB7-3D27963EF2B9}"/>
          </ac:cxnSpMkLst>
        </pc:cxnChg>
      </pc:sldChg>
      <pc:sldChg chg="addSp delSp modSp new del mod">
        <pc:chgData name="Shannon Mcmillan" userId="cea251ff21bf01cf" providerId="LiveId" clId="{664A2A57-97B2-46B0-A7D5-E14B1F06A0A6}" dt="2023-05-26T04:24:39.313" v="6818" actId="2696"/>
        <pc:sldMkLst>
          <pc:docMk/>
          <pc:sldMk cId="1681083571" sldId="258"/>
        </pc:sldMkLst>
        <pc:spChg chg="del mod">
          <ac:chgData name="Shannon Mcmillan" userId="cea251ff21bf01cf" providerId="LiveId" clId="{664A2A57-97B2-46B0-A7D5-E14B1F06A0A6}" dt="2023-05-15T01:47:23.409" v="3896" actId="478"/>
          <ac:spMkLst>
            <pc:docMk/>
            <pc:sldMk cId="1681083571" sldId="258"/>
            <ac:spMk id="2" creationId="{86090F7D-A041-16DC-2584-E5F04BD8EA29}"/>
          </ac:spMkLst>
        </pc:spChg>
        <pc:spChg chg="del">
          <ac:chgData name="Shannon Mcmillan" userId="cea251ff21bf01cf" providerId="LiveId" clId="{664A2A57-97B2-46B0-A7D5-E14B1F06A0A6}" dt="2023-05-15T01:47:25.073" v="3897" actId="478"/>
          <ac:spMkLst>
            <pc:docMk/>
            <pc:sldMk cId="1681083571" sldId="258"/>
            <ac:spMk id="3" creationId="{EF9821D8-BABC-2097-FE44-76F5AA1BE7AB}"/>
          </ac:spMkLst>
        </pc:spChg>
        <pc:spChg chg="add mod">
          <ac:chgData name="Shannon Mcmillan" userId="cea251ff21bf01cf" providerId="LiveId" clId="{664A2A57-97B2-46B0-A7D5-E14B1F06A0A6}" dt="2023-05-15T01:47:56.646" v="3936" actId="113"/>
          <ac:spMkLst>
            <pc:docMk/>
            <pc:sldMk cId="1681083571" sldId="258"/>
            <ac:spMk id="4" creationId="{730D95A2-4860-2517-E496-3C7D13BC176E}"/>
          </ac:spMkLst>
        </pc:spChg>
        <pc:spChg chg="add mod">
          <ac:chgData name="Shannon Mcmillan" userId="cea251ff21bf01cf" providerId="LiveId" clId="{664A2A57-97B2-46B0-A7D5-E14B1F06A0A6}" dt="2023-05-15T01:48:08.296" v="3938" actId="1076"/>
          <ac:spMkLst>
            <pc:docMk/>
            <pc:sldMk cId="1681083571" sldId="258"/>
            <ac:spMk id="5" creationId="{8912A501-1354-8F5F-23F0-20FC5EBB334D}"/>
          </ac:spMkLst>
        </pc:spChg>
        <pc:cxnChg chg="add mod">
          <ac:chgData name="Shannon Mcmillan" userId="cea251ff21bf01cf" providerId="LiveId" clId="{664A2A57-97B2-46B0-A7D5-E14B1F06A0A6}" dt="2023-05-15T01:48:40.745" v="3943" actId="13822"/>
          <ac:cxnSpMkLst>
            <pc:docMk/>
            <pc:sldMk cId="1681083571" sldId="258"/>
            <ac:cxnSpMk id="7" creationId="{9021B0BA-BC13-3035-3B1F-0141376CBD8D}"/>
          </ac:cxnSpMkLst>
        </pc:cxnChg>
      </pc:sldChg>
      <pc:sldChg chg="del">
        <pc:chgData name="Shannon Mcmillan" userId="cea251ff21bf01cf" providerId="LiveId" clId="{664A2A57-97B2-46B0-A7D5-E14B1F06A0A6}" dt="2023-05-26T04:24:34.836" v="6816" actId="2696"/>
        <pc:sldMkLst>
          <pc:docMk/>
          <pc:sldMk cId="1626210731" sldId="259"/>
        </pc:sldMkLst>
      </pc:sldChg>
      <pc:sldChg chg="del">
        <pc:chgData name="Shannon Mcmillan" userId="cea251ff21bf01cf" providerId="LiveId" clId="{664A2A57-97B2-46B0-A7D5-E14B1F06A0A6}" dt="2023-05-26T04:11:11.590" v="5385" actId="2696"/>
        <pc:sldMkLst>
          <pc:docMk/>
          <pc:sldMk cId="530234863" sldId="260"/>
        </pc:sldMkLst>
      </pc:sldChg>
      <pc:sldChg chg="addSp modSp mod">
        <pc:chgData name="Shannon Mcmillan" userId="cea251ff21bf01cf" providerId="LiveId" clId="{664A2A57-97B2-46B0-A7D5-E14B1F06A0A6}" dt="2023-05-26T04:33:05.817" v="6949" actId="1076"/>
        <pc:sldMkLst>
          <pc:docMk/>
          <pc:sldMk cId="3719587268" sldId="261"/>
        </pc:sldMkLst>
        <pc:spChg chg="mod">
          <ac:chgData name="Shannon Mcmillan" userId="cea251ff21bf01cf" providerId="LiveId" clId="{664A2A57-97B2-46B0-A7D5-E14B1F06A0A6}" dt="2023-05-26T03:48:42.084" v="4810" actId="14100"/>
          <ac:spMkLst>
            <pc:docMk/>
            <pc:sldMk cId="3719587268" sldId="261"/>
            <ac:spMk id="4" creationId="{1E082330-D6BD-0C12-94CA-AE2CE0D345E3}"/>
          </ac:spMkLst>
        </pc:spChg>
        <pc:spChg chg="mod">
          <ac:chgData name="Shannon Mcmillan" userId="cea251ff21bf01cf" providerId="LiveId" clId="{664A2A57-97B2-46B0-A7D5-E14B1F06A0A6}" dt="2023-05-26T03:31:58.677" v="4263" actId="404"/>
          <ac:spMkLst>
            <pc:docMk/>
            <pc:sldMk cId="3719587268" sldId="261"/>
            <ac:spMk id="5" creationId="{17A0E468-46A3-EE69-0EBC-00E4C717A6BD}"/>
          </ac:spMkLst>
        </pc:spChg>
        <pc:spChg chg="add mod">
          <ac:chgData name="Shannon Mcmillan" userId="cea251ff21bf01cf" providerId="LiveId" clId="{664A2A57-97B2-46B0-A7D5-E14B1F06A0A6}" dt="2023-05-26T03:39:36.104" v="4357" actId="1076"/>
          <ac:spMkLst>
            <pc:docMk/>
            <pc:sldMk cId="3719587268" sldId="261"/>
            <ac:spMk id="13" creationId="{03AECBFB-779F-F9CF-C1DF-9D0447204D89}"/>
          </ac:spMkLst>
        </pc:spChg>
        <pc:spChg chg="add mod">
          <ac:chgData name="Shannon Mcmillan" userId="cea251ff21bf01cf" providerId="LiveId" clId="{664A2A57-97B2-46B0-A7D5-E14B1F06A0A6}" dt="2023-05-26T04:14:03.930" v="5464" actId="14100"/>
          <ac:spMkLst>
            <pc:docMk/>
            <pc:sldMk cId="3719587268" sldId="261"/>
            <ac:spMk id="14" creationId="{90D76611-1FD1-0EB0-9438-28FE11D80730}"/>
          </ac:spMkLst>
        </pc:spChg>
        <pc:spChg chg="add mod">
          <ac:chgData name="Shannon Mcmillan" userId="cea251ff21bf01cf" providerId="LiveId" clId="{664A2A57-97B2-46B0-A7D5-E14B1F06A0A6}" dt="2023-05-26T04:16:14.170" v="5536" actId="1076"/>
          <ac:spMkLst>
            <pc:docMk/>
            <pc:sldMk cId="3719587268" sldId="261"/>
            <ac:spMk id="15" creationId="{7124B317-EC2B-B7D7-667B-4B151686423C}"/>
          </ac:spMkLst>
        </pc:spChg>
        <pc:spChg chg="add mod">
          <ac:chgData name="Shannon Mcmillan" userId="cea251ff21bf01cf" providerId="LiveId" clId="{664A2A57-97B2-46B0-A7D5-E14B1F06A0A6}" dt="2023-05-26T04:14:21.609" v="5484" actId="404"/>
          <ac:spMkLst>
            <pc:docMk/>
            <pc:sldMk cId="3719587268" sldId="261"/>
            <ac:spMk id="16" creationId="{CF8FE28A-D00D-29BF-D398-571A33C8451D}"/>
          </ac:spMkLst>
        </pc:spChg>
        <pc:spChg chg="add mod">
          <ac:chgData name="Shannon Mcmillan" userId="cea251ff21bf01cf" providerId="LiveId" clId="{664A2A57-97B2-46B0-A7D5-E14B1F06A0A6}" dt="2023-05-26T04:27:59.428" v="6948" actId="33524"/>
          <ac:spMkLst>
            <pc:docMk/>
            <pc:sldMk cId="3719587268" sldId="261"/>
            <ac:spMk id="17" creationId="{322D7477-C021-0B9C-952D-B4D758320809}"/>
          </ac:spMkLst>
        </pc:spChg>
        <pc:spChg chg="add mod">
          <ac:chgData name="Shannon Mcmillan" userId="cea251ff21bf01cf" providerId="LiveId" clId="{664A2A57-97B2-46B0-A7D5-E14B1F06A0A6}" dt="2023-05-26T04:33:05.817" v="6949" actId="1076"/>
          <ac:spMkLst>
            <pc:docMk/>
            <pc:sldMk cId="3719587268" sldId="261"/>
            <ac:spMk id="18" creationId="{84E8CDAF-42C1-308E-205F-43B7E00A8BE6}"/>
          </ac:spMkLst>
        </pc:spChg>
        <pc:spChg chg="add mod">
          <ac:chgData name="Shannon Mcmillan" userId="cea251ff21bf01cf" providerId="LiveId" clId="{664A2A57-97B2-46B0-A7D5-E14B1F06A0A6}" dt="2023-05-26T04:27:16.789" v="6947" actId="1076"/>
          <ac:spMkLst>
            <pc:docMk/>
            <pc:sldMk cId="3719587268" sldId="261"/>
            <ac:spMk id="19" creationId="{E054889B-20FA-CDB9-12DA-826915DC7A9C}"/>
          </ac:spMkLst>
        </pc:spChg>
        <pc:picChg chg="add mod modCrop">
          <ac:chgData name="Shannon Mcmillan" userId="cea251ff21bf01cf" providerId="LiveId" clId="{664A2A57-97B2-46B0-A7D5-E14B1F06A0A6}" dt="2023-05-26T03:38:51.051" v="4309" actId="1076"/>
          <ac:picMkLst>
            <pc:docMk/>
            <pc:sldMk cId="3719587268" sldId="261"/>
            <ac:picMk id="3" creationId="{FBBD300F-1649-F209-CD1E-C1D067F1F5F9}"/>
          </ac:picMkLst>
        </pc:picChg>
        <pc:picChg chg="mod">
          <ac:chgData name="Shannon Mcmillan" userId="cea251ff21bf01cf" providerId="LiveId" clId="{664A2A57-97B2-46B0-A7D5-E14B1F06A0A6}" dt="2023-05-26T03:32:24.594" v="4269" actId="14100"/>
          <ac:picMkLst>
            <pc:docMk/>
            <pc:sldMk cId="3719587268" sldId="261"/>
            <ac:picMk id="6" creationId="{12F70CC9-8AB6-C8BA-CD4B-43ACB2BDD0D3}"/>
          </ac:picMkLst>
        </pc:picChg>
        <pc:picChg chg="mod">
          <ac:chgData name="Shannon Mcmillan" userId="cea251ff21bf01cf" providerId="LiveId" clId="{664A2A57-97B2-46B0-A7D5-E14B1F06A0A6}" dt="2023-05-26T03:38:51.051" v="4309" actId="1076"/>
          <ac:picMkLst>
            <pc:docMk/>
            <pc:sldMk cId="3719587268" sldId="261"/>
            <ac:picMk id="7" creationId="{53291ECD-B9F1-562B-295E-BA8E1FDA320B}"/>
          </ac:picMkLst>
        </pc:picChg>
        <pc:picChg chg="mod">
          <ac:chgData name="Shannon Mcmillan" userId="cea251ff21bf01cf" providerId="LiveId" clId="{664A2A57-97B2-46B0-A7D5-E14B1F06A0A6}" dt="2023-05-26T03:38:51.051" v="4309" actId="1076"/>
          <ac:picMkLst>
            <pc:docMk/>
            <pc:sldMk cId="3719587268" sldId="261"/>
            <ac:picMk id="8" creationId="{22CC25D5-B5B3-8B52-8446-C5EBB36A8C60}"/>
          </ac:picMkLst>
        </pc:picChg>
        <pc:picChg chg="mod">
          <ac:chgData name="Shannon Mcmillan" userId="cea251ff21bf01cf" providerId="LiveId" clId="{664A2A57-97B2-46B0-A7D5-E14B1F06A0A6}" dt="2023-05-26T03:38:51.051" v="4309" actId="1076"/>
          <ac:picMkLst>
            <pc:docMk/>
            <pc:sldMk cId="3719587268" sldId="261"/>
            <ac:picMk id="9" creationId="{05AC249A-0A71-8205-ABD5-5CA825DBE89B}"/>
          </ac:picMkLst>
        </pc:picChg>
        <pc:picChg chg="add mod modCrop">
          <ac:chgData name="Shannon Mcmillan" userId="cea251ff21bf01cf" providerId="LiveId" clId="{664A2A57-97B2-46B0-A7D5-E14B1F06A0A6}" dt="2023-05-26T03:38:51.051" v="4309" actId="1076"/>
          <ac:picMkLst>
            <pc:docMk/>
            <pc:sldMk cId="3719587268" sldId="261"/>
            <ac:picMk id="12" creationId="{B404298F-1089-F099-C49D-D38F2A24D9B4}"/>
          </ac:picMkLst>
        </pc:picChg>
        <pc:picChg chg="add mod">
          <ac:chgData name="Shannon Mcmillan" userId="cea251ff21bf01cf" providerId="LiveId" clId="{664A2A57-97B2-46B0-A7D5-E14B1F06A0A6}" dt="2023-05-26T04:14:08.784" v="5465" actId="1076"/>
          <ac:picMkLst>
            <pc:docMk/>
            <pc:sldMk cId="3719587268" sldId="261"/>
            <ac:picMk id="2050" creationId="{B7246C08-C22E-27E4-70EE-117D0A4C2331}"/>
          </ac:picMkLst>
        </pc:picChg>
        <pc:picChg chg="add mod">
          <ac:chgData name="Shannon Mcmillan" userId="cea251ff21bf01cf" providerId="LiveId" clId="{664A2A57-97B2-46B0-A7D5-E14B1F06A0A6}" dt="2023-05-26T04:14:08.784" v="5465" actId="1076"/>
          <ac:picMkLst>
            <pc:docMk/>
            <pc:sldMk cId="3719587268" sldId="261"/>
            <ac:picMk id="2052" creationId="{32E801CC-8BEF-6B94-924F-4DB9CE12DB3F}"/>
          </ac:picMkLst>
        </pc:picChg>
        <pc:picChg chg="add mod">
          <ac:chgData name="Shannon Mcmillan" userId="cea251ff21bf01cf" providerId="LiveId" clId="{664A2A57-97B2-46B0-A7D5-E14B1F06A0A6}" dt="2023-05-26T04:33:05.817" v="6949" actId="1076"/>
          <ac:picMkLst>
            <pc:docMk/>
            <pc:sldMk cId="3719587268" sldId="261"/>
            <ac:picMk id="2054" creationId="{DEBFE483-7F90-DCEB-AEAE-BA5609B27E35}"/>
          </ac:picMkLst>
        </pc:picChg>
        <pc:picChg chg="add mod">
          <ac:chgData name="Shannon Mcmillan" userId="cea251ff21bf01cf" providerId="LiveId" clId="{664A2A57-97B2-46B0-A7D5-E14B1F06A0A6}" dt="2023-05-26T04:26:49.593" v="6898" actId="1076"/>
          <ac:picMkLst>
            <pc:docMk/>
            <pc:sldMk cId="3719587268" sldId="261"/>
            <ac:picMk id="2056" creationId="{685602C0-A039-AB4A-99A4-28BBA26D4CF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6389-6591-555A-9797-1CE79E49B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3D6F01-9C7E-34AD-FFFE-8F3A07C63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22E1E2-8F12-EDFD-785C-D7C0AC762121}"/>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5" name="Footer Placeholder 4">
            <a:extLst>
              <a:ext uri="{FF2B5EF4-FFF2-40B4-BE49-F238E27FC236}">
                <a16:creationId xmlns:a16="http://schemas.microsoft.com/office/drawing/2014/main" id="{FD68B25E-7E97-4D1A-F0E2-6EF94A068E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50B36C-970C-0091-3030-44A02BFCE806}"/>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1120309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9521-FD16-E443-0D86-C9501F15FF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C6A05C-9B91-6C7B-BC33-34C5F65070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5BBF35-BAFC-9962-1514-805995C45A82}"/>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5" name="Footer Placeholder 4">
            <a:extLst>
              <a:ext uri="{FF2B5EF4-FFF2-40B4-BE49-F238E27FC236}">
                <a16:creationId xmlns:a16="http://schemas.microsoft.com/office/drawing/2014/main" id="{9654CB7A-3B67-1009-3404-D95F311012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242CA-F4B3-55D6-FBB2-418793B579D2}"/>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1603189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0A2A42-BE01-5376-17DC-4E6D3A5F35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B7DF47-1F5E-06F6-212B-75422FAE0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F1C2C-4CC7-A5A7-5DEF-77F928682BF6}"/>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5" name="Footer Placeholder 4">
            <a:extLst>
              <a:ext uri="{FF2B5EF4-FFF2-40B4-BE49-F238E27FC236}">
                <a16:creationId xmlns:a16="http://schemas.microsoft.com/office/drawing/2014/main" id="{719DF5C1-AD89-EB4E-FC97-FE6323B4D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90F518-18B8-0D9A-B662-82932EB8C116}"/>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93873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6A45-D7A7-2CFF-84B5-80D3EB0177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9D6EA9-3F53-FB23-F61A-2225C9BCBD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462918-D4CB-2B76-9B77-6F84B23CBFAC}"/>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5" name="Footer Placeholder 4">
            <a:extLst>
              <a:ext uri="{FF2B5EF4-FFF2-40B4-BE49-F238E27FC236}">
                <a16:creationId xmlns:a16="http://schemas.microsoft.com/office/drawing/2014/main" id="{2DEBFD21-28B2-BB07-274B-403FE01B57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421A9-E7C7-DE21-42F9-2D6B12D47546}"/>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426874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7D39-838E-901F-D820-EEF330B7F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331AA5-3AB5-C693-1E2B-ED5D102144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C4FB97-D911-166A-4A7E-FDFA4D65C2A7}"/>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5" name="Footer Placeholder 4">
            <a:extLst>
              <a:ext uri="{FF2B5EF4-FFF2-40B4-BE49-F238E27FC236}">
                <a16:creationId xmlns:a16="http://schemas.microsoft.com/office/drawing/2014/main" id="{2844E085-2334-476B-CCD4-E2DA8B02E3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492F4-1A70-C848-FA05-D56B50181C05}"/>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251385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43F1-4BA9-6A6B-601C-BF687B6568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4EA65C-9241-5505-4F2E-07A790481D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FA620E-C9A1-F78A-CEBA-31AD9E1A6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B876DB-AC4D-35AE-6AE7-4AFCA97ECEEF}"/>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6" name="Footer Placeholder 5">
            <a:extLst>
              <a:ext uri="{FF2B5EF4-FFF2-40B4-BE49-F238E27FC236}">
                <a16:creationId xmlns:a16="http://schemas.microsoft.com/office/drawing/2014/main" id="{28EF5EEB-5FE7-F755-BDEE-FE8736171C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BB6FE-1761-2578-A6E1-1BDFD75BA51A}"/>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69813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F09D3-0FD3-4C6B-AA64-F2B0354F8F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CD1D6E-CB42-E325-2E0D-DD8BDAD8A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839C2-635C-C1CC-D5FF-E1B8E47C35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60CE61-F97C-1A77-B6D0-10FE43F304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6B88BB-CA6B-F5F9-6C4E-035BCEE90C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682A50-9723-61B4-CABD-1136C4617B44}"/>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8" name="Footer Placeholder 7">
            <a:extLst>
              <a:ext uri="{FF2B5EF4-FFF2-40B4-BE49-F238E27FC236}">
                <a16:creationId xmlns:a16="http://schemas.microsoft.com/office/drawing/2014/main" id="{5C79CEB8-AE29-AEB5-B585-D4B393E7D8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42962B-F616-68C0-D2F2-A37BE4D8AA1E}"/>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297191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5343-AA80-612B-94BE-F8D713A770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350CA1-E298-CD0C-26F2-D548E00CB978}"/>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4" name="Footer Placeholder 3">
            <a:extLst>
              <a:ext uri="{FF2B5EF4-FFF2-40B4-BE49-F238E27FC236}">
                <a16:creationId xmlns:a16="http://schemas.microsoft.com/office/drawing/2014/main" id="{50BC4A20-57CB-712E-8059-E4872E8743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61B0BF-F751-417D-0FDD-274C3887C022}"/>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231995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DF6A85-BD45-72BC-BAC5-A5FDD2E0AA44}"/>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3" name="Footer Placeholder 2">
            <a:extLst>
              <a:ext uri="{FF2B5EF4-FFF2-40B4-BE49-F238E27FC236}">
                <a16:creationId xmlns:a16="http://schemas.microsoft.com/office/drawing/2014/main" id="{F74D3A1B-E0C9-15B2-A5C9-B267B57EF9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4E2F9E-EF94-A2CF-5A01-1E9F58925AAD}"/>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71063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0644-D01F-D3B7-C589-095F1FCA0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EAF61-05A4-1EDA-C87E-3C958FC7A9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AD2EA8-C0C7-5182-2C47-D88D9DBD9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8D416-502D-34C2-3EB9-02B796CB7F97}"/>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6" name="Footer Placeholder 5">
            <a:extLst>
              <a:ext uri="{FF2B5EF4-FFF2-40B4-BE49-F238E27FC236}">
                <a16:creationId xmlns:a16="http://schemas.microsoft.com/office/drawing/2014/main" id="{05D0D4D8-1218-DFC5-CD1B-5B4C20DD46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F7181E-2002-FD38-B3BB-CAAE3038B900}"/>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314561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4DFA4-FA80-5BFC-5D48-9134BBC46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056767-2C75-6A1B-7439-0EA736A6D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844D8A-E0AA-CAAE-000D-245A40DFB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76F69-192C-D106-D973-58A254341821}"/>
              </a:ext>
            </a:extLst>
          </p:cNvPr>
          <p:cNvSpPr>
            <a:spLocks noGrp="1"/>
          </p:cNvSpPr>
          <p:nvPr>
            <p:ph type="dt" sz="half" idx="10"/>
          </p:nvPr>
        </p:nvSpPr>
        <p:spPr/>
        <p:txBody>
          <a:bodyPr/>
          <a:lstStyle/>
          <a:p>
            <a:fld id="{4BEB2E05-B8C5-4E7F-96F5-EF1AC63CD097}" type="datetimeFigureOut">
              <a:rPr lang="en-GB" smtClean="0"/>
              <a:t>26/05/2023</a:t>
            </a:fld>
            <a:endParaRPr lang="en-GB"/>
          </a:p>
        </p:txBody>
      </p:sp>
      <p:sp>
        <p:nvSpPr>
          <p:cNvPr id="6" name="Footer Placeholder 5">
            <a:extLst>
              <a:ext uri="{FF2B5EF4-FFF2-40B4-BE49-F238E27FC236}">
                <a16:creationId xmlns:a16="http://schemas.microsoft.com/office/drawing/2014/main" id="{9BAA4D23-F443-B24E-DD96-F705727832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F3D469-27F7-1C8F-A7C6-34ABB9D9B748}"/>
              </a:ext>
            </a:extLst>
          </p:cNvPr>
          <p:cNvSpPr>
            <a:spLocks noGrp="1"/>
          </p:cNvSpPr>
          <p:nvPr>
            <p:ph type="sldNum" sz="quarter" idx="12"/>
          </p:nvPr>
        </p:nvSpPr>
        <p:spPr/>
        <p:txBody>
          <a:bodyPr/>
          <a:lstStyle/>
          <a:p>
            <a:fld id="{9749CAF9-127E-4E53-944E-2A98DE9208BD}" type="slidenum">
              <a:rPr lang="en-GB" smtClean="0"/>
              <a:t>‹#›</a:t>
            </a:fld>
            <a:endParaRPr lang="en-GB"/>
          </a:p>
        </p:txBody>
      </p:sp>
    </p:spTree>
    <p:extLst>
      <p:ext uri="{BB962C8B-B14F-4D97-AF65-F5344CB8AC3E}">
        <p14:creationId xmlns:p14="http://schemas.microsoft.com/office/powerpoint/2010/main" val="12189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F6C56-7330-88ED-82C5-1461002EB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57EB19-CF4F-CC26-BB19-969BEBF5A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FD157D-AEA6-5B56-4821-B8737AF54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B2E05-B8C5-4E7F-96F5-EF1AC63CD097}" type="datetimeFigureOut">
              <a:rPr lang="en-GB" smtClean="0"/>
              <a:t>26/05/2023</a:t>
            </a:fld>
            <a:endParaRPr lang="en-GB"/>
          </a:p>
        </p:txBody>
      </p:sp>
      <p:sp>
        <p:nvSpPr>
          <p:cNvPr id="5" name="Footer Placeholder 4">
            <a:extLst>
              <a:ext uri="{FF2B5EF4-FFF2-40B4-BE49-F238E27FC236}">
                <a16:creationId xmlns:a16="http://schemas.microsoft.com/office/drawing/2014/main" id="{316179FA-398E-E657-2E22-6E9D9BCF1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DEF903-4F68-ADC6-707B-0038078156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9CAF9-127E-4E53-944E-2A98DE9208BD}" type="slidenum">
              <a:rPr lang="en-GB" smtClean="0"/>
              <a:t>‹#›</a:t>
            </a:fld>
            <a:endParaRPr lang="en-GB"/>
          </a:p>
        </p:txBody>
      </p:sp>
    </p:spTree>
    <p:extLst>
      <p:ext uri="{BB962C8B-B14F-4D97-AF65-F5344CB8AC3E}">
        <p14:creationId xmlns:p14="http://schemas.microsoft.com/office/powerpoint/2010/main" val="81478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vam.ac.uk/content/articles/h/history-of-fashion-1840-1900/" TargetMode="External"/><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www.vam.ac.uk/content/articles/h/history-of-fashion-1840-1900/" TargetMode="External"/><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F55298-89A5-FD83-ADD6-18E47DC1E076}"/>
              </a:ext>
            </a:extLst>
          </p:cNvPr>
          <p:cNvSpPr txBox="1"/>
          <p:nvPr/>
        </p:nvSpPr>
        <p:spPr>
          <a:xfrm>
            <a:off x="10722" y="276999"/>
            <a:ext cx="5960869" cy="2031325"/>
          </a:xfrm>
          <a:prstGeom prst="rect">
            <a:avLst/>
          </a:prstGeom>
          <a:noFill/>
          <a:ln w="19050">
            <a:noFill/>
          </a:ln>
        </p:spPr>
        <p:txBody>
          <a:bodyPr wrap="square" rtlCol="0">
            <a:spAutoFit/>
          </a:bodyPr>
          <a:lstStyle/>
          <a:p>
            <a:r>
              <a:rPr lang="en-GB" sz="1050" dirty="0"/>
              <a:t>Women’s fashion during the 1800s changed mainly with hemlines, waistlines and the introduction of hats from decorated linen caps and capes. </a:t>
            </a:r>
          </a:p>
          <a:p>
            <a:endParaRPr lang="en-GB" sz="1050" dirty="0"/>
          </a:p>
          <a:p>
            <a:r>
              <a:rPr lang="en-GB" sz="1050" dirty="0"/>
              <a:t>Dresses were made of linen and lace at the start of the decade, with flouncing and ruching with embellishments to emphasise the backs with a bustle, alongside introduction of trains. </a:t>
            </a:r>
          </a:p>
          <a:p>
            <a:endParaRPr lang="en-GB" sz="1050" dirty="0"/>
          </a:p>
          <a:p>
            <a:r>
              <a:rPr lang="en-GB" sz="1050" dirty="0"/>
              <a:t>Women’s fashion developed from horsehair and whalebone to the introduction of metal boning in corsets. Alongside the development of a light metal spring hoops for the crinoline (a metal cage supporting the skirt) underneath the hoop skirts in a bell shape, many petticoats in the late 1840s. </a:t>
            </a:r>
          </a:p>
          <a:p>
            <a:endParaRPr lang="en-GB" sz="1050" dirty="0"/>
          </a:p>
          <a:p>
            <a:r>
              <a:rPr lang="en-GB" sz="1050" dirty="0"/>
              <a:t>By the end of the decade, sleeves got tighter, and necklines got higher with A-line, smaller, skirts. Alongside accessories such as hats with trimming worn squarely on their heads, and parasols.</a:t>
            </a:r>
          </a:p>
        </p:txBody>
      </p:sp>
      <p:pic>
        <p:nvPicPr>
          <p:cNvPr id="10" name="Picture 9">
            <a:extLst>
              <a:ext uri="{FF2B5EF4-FFF2-40B4-BE49-F238E27FC236}">
                <a16:creationId xmlns:a16="http://schemas.microsoft.com/office/drawing/2014/main" id="{1DD77051-A401-6A50-F2F7-BFA4E740C9DF}"/>
              </a:ext>
            </a:extLst>
          </p:cNvPr>
          <p:cNvPicPr>
            <a:picLocks noChangeAspect="1"/>
          </p:cNvPicPr>
          <p:nvPr/>
        </p:nvPicPr>
        <p:blipFill rotWithShape="1">
          <a:blip r:embed="rId2"/>
          <a:srcRect l="9942" t="18605" r="65988" b="15658"/>
          <a:stretch/>
        </p:blipFill>
        <p:spPr>
          <a:xfrm>
            <a:off x="1" y="5881208"/>
            <a:ext cx="635836" cy="976792"/>
          </a:xfrm>
          <a:prstGeom prst="rect">
            <a:avLst/>
          </a:prstGeom>
        </p:spPr>
      </p:pic>
      <p:pic>
        <p:nvPicPr>
          <p:cNvPr id="12" name="Picture 11">
            <a:extLst>
              <a:ext uri="{FF2B5EF4-FFF2-40B4-BE49-F238E27FC236}">
                <a16:creationId xmlns:a16="http://schemas.microsoft.com/office/drawing/2014/main" id="{2097BCBA-7722-140A-3B54-6043F7754307}"/>
              </a:ext>
            </a:extLst>
          </p:cNvPr>
          <p:cNvPicPr>
            <a:picLocks noChangeAspect="1"/>
          </p:cNvPicPr>
          <p:nvPr/>
        </p:nvPicPr>
        <p:blipFill rotWithShape="1">
          <a:blip r:embed="rId3"/>
          <a:srcRect l="11565" t="25891" r="67383" b="17209"/>
          <a:stretch/>
        </p:blipFill>
        <p:spPr>
          <a:xfrm>
            <a:off x="635837" y="5881208"/>
            <a:ext cx="642510" cy="976792"/>
          </a:xfrm>
          <a:prstGeom prst="rect">
            <a:avLst/>
          </a:prstGeom>
        </p:spPr>
      </p:pic>
      <p:pic>
        <p:nvPicPr>
          <p:cNvPr id="16" name="Picture 15">
            <a:extLst>
              <a:ext uri="{FF2B5EF4-FFF2-40B4-BE49-F238E27FC236}">
                <a16:creationId xmlns:a16="http://schemas.microsoft.com/office/drawing/2014/main" id="{BCCC1BB7-A888-ABD6-D427-D5F5F86ACC28}"/>
              </a:ext>
            </a:extLst>
          </p:cNvPr>
          <p:cNvPicPr>
            <a:picLocks noChangeAspect="1"/>
          </p:cNvPicPr>
          <p:nvPr/>
        </p:nvPicPr>
        <p:blipFill rotWithShape="1">
          <a:blip r:embed="rId4"/>
          <a:srcRect l="9481" t="19535" r="65639" b="16589"/>
          <a:stretch/>
        </p:blipFill>
        <p:spPr>
          <a:xfrm>
            <a:off x="1278347" y="5881208"/>
            <a:ext cx="676387" cy="976792"/>
          </a:xfrm>
          <a:prstGeom prst="rect">
            <a:avLst/>
          </a:prstGeom>
        </p:spPr>
      </p:pic>
      <p:pic>
        <p:nvPicPr>
          <p:cNvPr id="20" name="Picture 19">
            <a:extLst>
              <a:ext uri="{FF2B5EF4-FFF2-40B4-BE49-F238E27FC236}">
                <a16:creationId xmlns:a16="http://schemas.microsoft.com/office/drawing/2014/main" id="{0164563C-F6D6-28FF-89C5-64B0FD7303FA}"/>
              </a:ext>
            </a:extLst>
          </p:cNvPr>
          <p:cNvPicPr>
            <a:picLocks noChangeAspect="1"/>
          </p:cNvPicPr>
          <p:nvPr/>
        </p:nvPicPr>
        <p:blipFill rotWithShape="1">
          <a:blip r:embed="rId5"/>
          <a:srcRect l="6453" t="23876" r="63790" b="18450"/>
          <a:stretch/>
        </p:blipFill>
        <p:spPr>
          <a:xfrm>
            <a:off x="1954734" y="5878287"/>
            <a:ext cx="949169" cy="979713"/>
          </a:xfrm>
          <a:prstGeom prst="rect">
            <a:avLst/>
          </a:prstGeom>
        </p:spPr>
      </p:pic>
      <p:pic>
        <p:nvPicPr>
          <p:cNvPr id="22" name="Picture 21">
            <a:extLst>
              <a:ext uri="{FF2B5EF4-FFF2-40B4-BE49-F238E27FC236}">
                <a16:creationId xmlns:a16="http://schemas.microsoft.com/office/drawing/2014/main" id="{096FC4D7-F0E6-E579-5214-123E1EFB8A80}"/>
              </a:ext>
            </a:extLst>
          </p:cNvPr>
          <p:cNvPicPr>
            <a:picLocks noChangeAspect="1"/>
          </p:cNvPicPr>
          <p:nvPr/>
        </p:nvPicPr>
        <p:blipFill rotWithShape="1">
          <a:blip r:embed="rId6"/>
          <a:srcRect l="9481" t="20333" r="66860" b="17962"/>
          <a:stretch/>
        </p:blipFill>
        <p:spPr>
          <a:xfrm>
            <a:off x="2903903" y="5878286"/>
            <a:ext cx="665821" cy="979714"/>
          </a:xfrm>
          <a:prstGeom prst="rect">
            <a:avLst/>
          </a:prstGeom>
        </p:spPr>
      </p:pic>
      <p:pic>
        <p:nvPicPr>
          <p:cNvPr id="26" name="Picture 25">
            <a:extLst>
              <a:ext uri="{FF2B5EF4-FFF2-40B4-BE49-F238E27FC236}">
                <a16:creationId xmlns:a16="http://schemas.microsoft.com/office/drawing/2014/main" id="{85E657D4-17BD-3102-A7C0-A241B5E60452}"/>
              </a:ext>
            </a:extLst>
          </p:cNvPr>
          <p:cNvPicPr>
            <a:picLocks noChangeAspect="1"/>
          </p:cNvPicPr>
          <p:nvPr/>
        </p:nvPicPr>
        <p:blipFill rotWithShape="1">
          <a:blip r:embed="rId7"/>
          <a:srcRect l="12384" t="19225" r="67247" b="18450"/>
          <a:stretch/>
        </p:blipFill>
        <p:spPr>
          <a:xfrm>
            <a:off x="3546413" y="5878286"/>
            <a:ext cx="567523" cy="979714"/>
          </a:xfrm>
          <a:prstGeom prst="rect">
            <a:avLst/>
          </a:prstGeom>
        </p:spPr>
      </p:pic>
      <p:sp>
        <p:nvSpPr>
          <p:cNvPr id="29" name="TextBox 28">
            <a:extLst>
              <a:ext uri="{FF2B5EF4-FFF2-40B4-BE49-F238E27FC236}">
                <a16:creationId xmlns:a16="http://schemas.microsoft.com/office/drawing/2014/main" id="{FEAE6231-9FBC-4ECA-9384-1093FEEE3040}"/>
              </a:ext>
            </a:extLst>
          </p:cNvPr>
          <p:cNvSpPr txBox="1"/>
          <p:nvPr/>
        </p:nvSpPr>
        <p:spPr>
          <a:xfrm>
            <a:off x="-27211" y="5632064"/>
            <a:ext cx="4383855" cy="246221"/>
          </a:xfrm>
          <a:prstGeom prst="rect">
            <a:avLst/>
          </a:prstGeom>
          <a:noFill/>
        </p:spPr>
        <p:txBody>
          <a:bodyPr wrap="square" rtlCol="0">
            <a:spAutoFit/>
          </a:bodyPr>
          <a:lstStyle/>
          <a:p>
            <a:r>
              <a:rPr lang="en-GB" sz="1000" dirty="0"/>
              <a:t>1840s-1900s Fashion – </a:t>
            </a:r>
            <a:r>
              <a:rPr lang="en-GB" sz="1000" dirty="0">
                <a:hlinkClick r:id="rId8"/>
              </a:rPr>
              <a:t>Victoria &amp; Albert Museum  </a:t>
            </a:r>
            <a:endParaRPr lang="en-GB" sz="1000" dirty="0"/>
          </a:p>
        </p:txBody>
      </p:sp>
      <p:sp>
        <p:nvSpPr>
          <p:cNvPr id="32" name="TextBox 31">
            <a:extLst>
              <a:ext uri="{FF2B5EF4-FFF2-40B4-BE49-F238E27FC236}">
                <a16:creationId xmlns:a16="http://schemas.microsoft.com/office/drawing/2014/main" id="{8AD7A4DC-BCEA-A1F6-5755-05514FB8FF0B}"/>
              </a:ext>
            </a:extLst>
          </p:cNvPr>
          <p:cNvSpPr txBox="1"/>
          <p:nvPr/>
        </p:nvSpPr>
        <p:spPr>
          <a:xfrm>
            <a:off x="-21199" y="19943"/>
            <a:ext cx="6103088" cy="276999"/>
          </a:xfrm>
          <a:prstGeom prst="rect">
            <a:avLst/>
          </a:prstGeom>
          <a:noFill/>
        </p:spPr>
        <p:txBody>
          <a:bodyPr wrap="square">
            <a:spAutoFit/>
          </a:bodyPr>
          <a:lstStyle/>
          <a:p>
            <a:r>
              <a:rPr lang="en-GB" sz="1200" b="1" dirty="0"/>
              <a:t>Introduction to women’s fashion 1800 onwards</a:t>
            </a:r>
          </a:p>
        </p:txBody>
      </p:sp>
      <p:sp>
        <p:nvSpPr>
          <p:cNvPr id="38" name="TextBox 37">
            <a:extLst>
              <a:ext uri="{FF2B5EF4-FFF2-40B4-BE49-F238E27FC236}">
                <a16:creationId xmlns:a16="http://schemas.microsoft.com/office/drawing/2014/main" id="{987CEA3C-5E97-00B9-E3B9-761B990946EA}"/>
              </a:ext>
            </a:extLst>
          </p:cNvPr>
          <p:cNvSpPr txBox="1"/>
          <p:nvPr/>
        </p:nvSpPr>
        <p:spPr>
          <a:xfrm>
            <a:off x="6110113" y="229113"/>
            <a:ext cx="4519430" cy="1223412"/>
          </a:xfrm>
          <a:prstGeom prst="rect">
            <a:avLst/>
          </a:prstGeom>
          <a:noFill/>
          <a:ln w="19050">
            <a:noFill/>
          </a:ln>
        </p:spPr>
        <p:txBody>
          <a:bodyPr wrap="square" rtlCol="0">
            <a:spAutoFit/>
          </a:bodyPr>
          <a:lstStyle/>
          <a:p>
            <a:r>
              <a:rPr lang="en-GB" sz="1050" dirty="0"/>
              <a:t>Nursing was acknowledged as a profession the 1800s with a high collared-shirt, floor-length dress and a bonnet. With influence from nuns' uniforms and the origin of calling a nurse sister.</a:t>
            </a:r>
          </a:p>
          <a:p>
            <a:endParaRPr lang="en-GB" sz="1050" dirty="0"/>
          </a:p>
          <a:p>
            <a:r>
              <a:rPr lang="en-GB" sz="1050" dirty="0"/>
              <a:t>In the 1900s after Florence Nightingale’s influence on the role, uniforms became more practical and distinguished the different roles and the hierarchy with different colours and symbols.</a:t>
            </a:r>
          </a:p>
        </p:txBody>
      </p:sp>
      <p:pic>
        <p:nvPicPr>
          <p:cNvPr id="40" name="Picture 39">
            <a:extLst>
              <a:ext uri="{FF2B5EF4-FFF2-40B4-BE49-F238E27FC236}">
                <a16:creationId xmlns:a16="http://schemas.microsoft.com/office/drawing/2014/main" id="{0AF68B67-F296-DE3B-E471-E46F9211F668}"/>
              </a:ext>
            </a:extLst>
          </p:cNvPr>
          <p:cNvPicPr>
            <a:picLocks noChangeAspect="1"/>
          </p:cNvPicPr>
          <p:nvPr/>
        </p:nvPicPr>
        <p:blipFill rotWithShape="1">
          <a:blip r:embed="rId9"/>
          <a:srcRect l="15666" t="29551" r="56882" b="17829"/>
          <a:stretch/>
        </p:blipFill>
        <p:spPr>
          <a:xfrm>
            <a:off x="10762939" y="276999"/>
            <a:ext cx="847211" cy="913479"/>
          </a:xfrm>
          <a:prstGeom prst="rect">
            <a:avLst/>
          </a:prstGeom>
        </p:spPr>
      </p:pic>
      <p:pic>
        <p:nvPicPr>
          <p:cNvPr id="2" name="Picture 1">
            <a:extLst>
              <a:ext uri="{FF2B5EF4-FFF2-40B4-BE49-F238E27FC236}">
                <a16:creationId xmlns:a16="http://schemas.microsoft.com/office/drawing/2014/main" id="{BF0BE44C-FF41-CDAA-CBA5-D776EDBC8A75}"/>
              </a:ext>
            </a:extLst>
          </p:cNvPr>
          <p:cNvPicPr>
            <a:picLocks noChangeAspect="1"/>
          </p:cNvPicPr>
          <p:nvPr/>
        </p:nvPicPr>
        <p:blipFill rotWithShape="1">
          <a:blip r:embed="rId10"/>
          <a:srcRect l="3215" t="30821" r="53684" b="24699"/>
          <a:stretch/>
        </p:blipFill>
        <p:spPr>
          <a:xfrm>
            <a:off x="6220411" y="1500282"/>
            <a:ext cx="1263758" cy="733606"/>
          </a:xfrm>
          <a:prstGeom prst="rect">
            <a:avLst/>
          </a:prstGeom>
        </p:spPr>
      </p:pic>
      <p:sp>
        <p:nvSpPr>
          <p:cNvPr id="6" name="TextBox 5">
            <a:extLst>
              <a:ext uri="{FF2B5EF4-FFF2-40B4-BE49-F238E27FC236}">
                <a16:creationId xmlns:a16="http://schemas.microsoft.com/office/drawing/2014/main" id="{B7FD2A3D-CF19-0B1F-55FB-D107DA146D6D}"/>
              </a:ext>
            </a:extLst>
          </p:cNvPr>
          <p:cNvSpPr txBox="1"/>
          <p:nvPr/>
        </p:nvSpPr>
        <p:spPr>
          <a:xfrm>
            <a:off x="10483648" y="1165675"/>
            <a:ext cx="1405791" cy="253916"/>
          </a:xfrm>
          <a:prstGeom prst="rect">
            <a:avLst/>
          </a:prstGeom>
          <a:noFill/>
          <a:ln>
            <a:noFill/>
          </a:ln>
        </p:spPr>
        <p:txBody>
          <a:bodyPr wrap="square" rtlCol="0">
            <a:spAutoFit/>
          </a:bodyPr>
          <a:lstStyle/>
          <a:p>
            <a:r>
              <a:rPr lang="en-GB" sz="1050" dirty="0"/>
              <a:t>1800s nurse uniforms</a:t>
            </a:r>
          </a:p>
        </p:txBody>
      </p:sp>
      <p:sp>
        <p:nvSpPr>
          <p:cNvPr id="7" name="TextBox 6">
            <a:extLst>
              <a:ext uri="{FF2B5EF4-FFF2-40B4-BE49-F238E27FC236}">
                <a16:creationId xmlns:a16="http://schemas.microsoft.com/office/drawing/2014/main" id="{B8421053-E7A5-F221-946C-DBD00628AC02}"/>
              </a:ext>
            </a:extLst>
          </p:cNvPr>
          <p:cNvSpPr txBox="1"/>
          <p:nvPr/>
        </p:nvSpPr>
        <p:spPr>
          <a:xfrm>
            <a:off x="6110113" y="2233888"/>
            <a:ext cx="2630640" cy="246221"/>
          </a:xfrm>
          <a:prstGeom prst="rect">
            <a:avLst/>
          </a:prstGeom>
          <a:noFill/>
        </p:spPr>
        <p:txBody>
          <a:bodyPr wrap="square" rtlCol="0">
            <a:spAutoFit/>
          </a:bodyPr>
          <a:lstStyle/>
          <a:p>
            <a:r>
              <a:rPr lang="en-GB" sz="1000" dirty="0"/>
              <a:t>Florence Nightingale and other 1900s nurses</a:t>
            </a:r>
          </a:p>
        </p:txBody>
      </p:sp>
      <p:sp>
        <p:nvSpPr>
          <p:cNvPr id="23" name="TextBox 22">
            <a:extLst>
              <a:ext uri="{FF2B5EF4-FFF2-40B4-BE49-F238E27FC236}">
                <a16:creationId xmlns:a16="http://schemas.microsoft.com/office/drawing/2014/main" id="{107B6ECA-730C-78E8-DFFF-413D1569CF94}"/>
              </a:ext>
            </a:extLst>
          </p:cNvPr>
          <p:cNvSpPr txBox="1"/>
          <p:nvPr/>
        </p:nvSpPr>
        <p:spPr>
          <a:xfrm>
            <a:off x="6110113" y="0"/>
            <a:ext cx="5471813" cy="276999"/>
          </a:xfrm>
          <a:prstGeom prst="rect">
            <a:avLst/>
          </a:prstGeom>
          <a:noFill/>
        </p:spPr>
        <p:txBody>
          <a:bodyPr wrap="square" rtlCol="0">
            <a:spAutoFit/>
          </a:bodyPr>
          <a:lstStyle/>
          <a:p>
            <a:r>
              <a:rPr lang="en-GB" sz="1200" b="1" dirty="0"/>
              <a:t>History of nurse’s uniforms</a:t>
            </a:r>
          </a:p>
        </p:txBody>
      </p:sp>
      <p:sp>
        <p:nvSpPr>
          <p:cNvPr id="25" name="TextBox 24">
            <a:extLst>
              <a:ext uri="{FF2B5EF4-FFF2-40B4-BE49-F238E27FC236}">
                <a16:creationId xmlns:a16="http://schemas.microsoft.com/office/drawing/2014/main" id="{9E77F74B-DB16-6CF0-235F-F18005F733DF}"/>
              </a:ext>
            </a:extLst>
          </p:cNvPr>
          <p:cNvSpPr txBox="1"/>
          <p:nvPr/>
        </p:nvSpPr>
        <p:spPr>
          <a:xfrm>
            <a:off x="-27211" y="2591957"/>
            <a:ext cx="6036733" cy="276999"/>
          </a:xfrm>
          <a:prstGeom prst="rect">
            <a:avLst/>
          </a:prstGeom>
          <a:noFill/>
        </p:spPr>
        <p:txBody>
          <a:bodyPr wrap="square" rtlCol="0">
            <a:spAutoFit/>
          </a:bodyPr>
          <a:lstStyle/>
          <a:p>
            <a:r>
              <a:rPr lang="en-GB" sz="1200" b="1" dirty="0"/>
              <a:t>Queen Victoria’s influence on fashion</a:t>
            </a:r>
          </a:p>
        </p:txBody>
      </p:sp>
      <p:sp>
        <p:nvSpPr>
          <p:cNvPr id="27" name="TextBox 26">
            <a:extLst>
              <a:ext uri="{FF2B5EF4-FFF2-40B4-BE49-F238E27FC236}">
                <a16:creationId xmlns:a16="http://schemas.microsoft.com/office/drawing/2014/main" id="{E8CF3E89-4227-7F77-E695-BB44E77234BA}"/>
              </a:ext>
            </a:extLst>
          </p:cNvPr>
          <p:cNvSpPr txBox="1"/>
          <p:nvPr/>
        </p:nvSpPr>
        <p:spPr>
          <a:xfrm>
            <a:off x="18595" y="2828145"/>
            <a:ext cx="5530750" cy="2700739"/>
          </a:xfrm>
          <a:prstGeom prst="rect">
            <a:avLst/>
          </a:prstGeom>
          <a:noFill/>
          <a:ln w="19050">
            <a:noFill/>
          </a:ln>
        </p:spPr>
        <p:txBody>
          <a:bodyPr wrap="square" rtlCol="0">
            <a:spAutoFit/>
          </a:bodyPr>
          <a:lstStyle/>
          <a:p>
            <a:r>
              <a:rPr lang="en-GB" sz="1050" dirty="0"/>
              <a:t>Queen Victoria requested that all her clothes and the clothes of courtiers be of British manufacture, boosting the British textile industry. This attention to the British industry heightened the demand of these mass-produced products, increasing output and boosting the British economy. The bell-shaped dress was introduced in the Victorian era, moving away from the wide skirted dresses of the Georgian era and the high waistlines of sleek Regency era dresses. </a:t>
            </a:r>
          </a:p>
          <a:p>
            <a:endParaRPr lang="en-GB" sz="1050" dirty="0"/>
          </a:p>
          <a:p>
            <a:r>
              <a:rPr lang="en-GB" sz="1050" dirty="0"/>
              <a:t>Victoria remained in mourning attire from 1861, following the death of Prince Albert, until her death in 1901. In the 1800s mourning attire needed to be plain and conservative, with the introduction of more elaborate with strict rules with veils and drop earring became common. In 1840, The Workwoman’s Guide detailed expected mourning times for loss of relatives. </a:t>
            </a:r>
          </a:p>
          <a:p>
            <a:endParaRPr lang="en-GB" sz="1050" dirty="0"/>
          </a:p>
          <a:p>
            <a:r>
              <a:rPr lang="en-GB" sz="1050" dirty="0"/>
              <a:t>“Advances in textile manufacturing combined with a new consumer appetite for mourning apparel led to the establishment of stores – like Besson &amp; Son in Philadelphia and Jackson’s Mourning Warehouse in Manhattan – that sold ready-made mourning clothes, while department stores like Lord &amp; Taylor added mourning departments.” Jocelyn Sears for Racked. </a:t>
            </a:r>
          </a:p>
          <a:p>
            <a:endParaRPr lang="en-GB" sz="1200" dirty="0"/>
          </a:p>
        </p:txBody>
      </p:sp>
      <p:sp>
        <p:nvSpPr>
          <p:cNvPr id="30" name="TextBox 29">
            <a:extLst>
              <a:ext uri="{FF2B5EF4-FFF2-40B4-BE49-F238E27FC236}">
                <a16:creationId xmlns:a16="http://schemas.microsoft.com/office/drawing/2014/main" id="{F120527D-8D0C-2577-9FCB-AB3A765F7770}"/>
              </a:ext>
            </a:extLst>
          </p:cNvPr>
          <p:cNvSpPr txBox="1"/>
          <p:nvPr/>
        </p:nvSpPr>
        <p:spPr>
          <a:xfrm>
            <a:off x="6110113" y="2591957"/>
            <a:ext cx="4409132" cy="276999"/>
          </a:xfrm>
          <a:prstGeom prst="rect">
            <a:avLst/>
          </a:prstGeom>
          <a:noFill/>
        </p:spPr>
        <p:txBody>
          <a:bodyPr wrap="square" rtlCol="0">
            <a:spAutoFit/>
          </a:bodyPr>
          <a:lstStyle/>
          <a:p>
            <a:r>
              <a:rPr lang="en-GB" sz="1200" b="1" dirty="0"/>
              <a:t>British Textile Industry </a:t>
            </a:r>
          </a:p>
        </p:txBody>
      </p:sp>
      <p:sp>
        <p:nvSpPr>
          <p:cNvPr id="31" name="TextBox 30">
            <a:extLst>
              <a:ext uri="{FF2B5EF4-FFF2-40B4-BE49-F238E27FC236}">
                <a16:creationId xmlns:a16="http://schemas.microsoft.com/office/drawing/2014/main" id="{0A2DC569-BBAF-2FD4-BCFA-35310FAC5133}"/>
              </a:ext>
            </a:extLst>
          </p:cNvPr>
          <p:cNvSpPr txBox="1"/>
          <p:nvPr/>
        </p:nvSpPr>
        <p:spPr>
          <a:xfrm>
            <a:off x="6110112" y="2828145"/>
            <a:ext cx="5925133" cy="3000821"/>
          </a:xfrm>
          <a:prstGeom prst="rect">
            <a:avLst/>
          </a:prstGeom>
          <a:noFill/>
        </p:spPr>
        <p:txBody>
          <a:bodyPr wrap="square" rtlCol="0">
            <a:spAutoFit/>
          </a:bodyPr>
          <a:lstStyle/>
          <a:p>
            <a:r>
              <a:rPr lang="en-GB" sz="1050" dirty="0"/>
              <a:t>The East India Company was founded in 1600 and dissolved in 1874. This company produced the cotton goods for Britain, Calico and chintz was substitute for Indian wool and linen. Creating local weavers, spinners, dyers, shepherds and farmers with a petition to their MPs for Parliament to ban importation of textiles and later the sale of woven cotton goods. Which was achieved with the 1700 and 1721 Calico Acts.</a:t>
            </a:r>
          </a:p>
          <a:p>
            <a:endParaRPr lang="en-GB" sz="1050" dirty="0"/>
          </a:p>
          <a:p>
            <a:r>
              <a:rPr lang="en-GB" sz="1050" dirty="0"/>
              <a:t>With the invention of the Spinning Jenny and water frame quality of thread increased, with less reliance on wool or linen to wake the warp, and had the waterpower needed to operate larger machines. </a:t>
            </a:r>
          </a:p>
          <a:p>
            <a:endParaRPr lang="en-GB" sz="1050" dirty="0"/>
          </a:p>
          <a:p>
            <a:r>
              <a:rPr lang="en-GB" sz="1050" dirty="0"/>
              <a:t>In the 19</a:t>
            </a:r>
            <a:r>
              <a:rPr lang="en-GB" sz="1050" baseline="30000" dirty="0"/>
              <a:t>th</a:t>
            </a:r>
            <a:r>
              <a:rPr lang="en-GB" sz="1050" dirty="0"/>
              <a:t> century, Britain became the world’s leading cotton textile manufacturer with support of Queen Victoria and her insistence on the use of British textiles, weavers, and mills. Ports on the west coast such as Liverpool, Bristol and Glasgow were important parts of the cotton industry. </a:t>
            </a:r>
          </a:p>
          <a:p>
            <a:endParaRPr lang="en-GB" sz="1050" dirty="0"/>
          </a:p>
          <a:p>
            <a:r>
              <a:rPr lang="en-GB" sz="1050" dirty="0"/>
              <a:t>Gloucester canal and its railway increased its economic success with links to Gloucester’s hinterland. In the 1800s the “five-valleys” of Stroudwater, Little Avon/</a:t>
            </a:r>
            <a:r>
              <a:rPr lang="en-GB" sz="1050" dirty="0" err="1"/>
              <a:t>Doverte</a:t>
            </a:r>
            <a:r>
              <a:rPr lang="en-GB" sz="1050" dirty="0"/>
              <a:t> Brook and the Ewelme/Cam, had almost 200 mills during early Industrial Revolution.</a:t>
            </a:r>
          </a:p>
          <a:p>
            <a:endParaRPr lang="en-GB" sz="1050" dirty="0"/>
          </a:p>
          <a:p>
            <a:endParaRPr lang="en-GB" sz="1050" dirty="0"/>
          </a:p>
        </p:txBody>
      </p:sp>
      <p:pic>
        <p:nvPicPr>
          <p:cNvPr id="1026" name="Picture 2" descr="The Spinning Jenny: A Woolen Revolution">
            <a:extLst>
              <a:ext uri="{FF2B5EF4-FFF2-40B4-BE49-F238E27FC236}">
                <a16:creationId xmlns:a16="http://schemas.microsoft.com/office/drawing/2014/main" id="{80566F5F-9235-9346-FA54-FDA2EE9A20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07667" y="5781857"/>
            <a:ext cx="1509370" cy="8470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769 - WATER FRAME FOR SPINNING COTTON - The water frame is the name ...">
            <a:extLst>
              <a:ext uri="{FF2B5EF4-FFF2-40B4-BE49-F238E27FC236}">
                <a16:creationId xmlns:a16="http://schemas.microsoft.com/office/drawing/2014/main" id="{A10A9E12-AC0F-024F-507E-842D7F639D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5143" y="5458540"/>
            <a:ext cx="1509370" cy="12132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story in Photos: Lewis Hine - Mill Workers">
            <a:extLst>
              <a:ext uri="{FF2B5EF4-FFF2-40B4-BE49-F238E27FC236}">
                <a16:creationId xmlns:a16="http://schemas.microsoft.com/office/drawing/2014/main" id="{D3A5571D-7227-E715-F339-E6A2F4EF56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40699" y="5750237"/>
            <a:ext cx="1190522" cy="866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472CAF-D1E2-E1EA-BA37-1C88A8B6C214}"/>
              </a:ext>
            </a:extLst>
          </p:cNvPr>
          <p:cNvSpPr txBox="1"/>
          <p:nvPr/>
        </p:nvSpPr>
        <p:spPr>
          <a:xfrm>
            <a:off x="7655230" y="6571712"/>
            <a:ext cx="1318897" cy="261610"/>
          </a:xfrm>
          <a:prstGeom prst="rect">
            <a:avLst/>
          </a:prstGeom>
          <a:noFill/>
        </p:spPr>
        <p:txBody>
          <a:bodyPr wrap="square" rtlCol="0">
            <a:spAutoFit/>
          </a:bodyPr>
          <a:lstStyle/>
          <a:p>
            <a:r>
              <a:rPr lang="en-GB" sz="1050" dirty="0"/>
              <a:t>Water frame</a:t>
            </a:r>
          </a:p>
        </p:txBody>
      </p:sp>
      <p:sp>
        <p:nvSpPr>
          <p:cNvPr id="4" name="TextBox 3">
            <a:extLst>
              <a:ext uri="{FF2B5EF4-FFF2-40B4-BE49-F238E27FC236}">
                <a16:creationId xmlns:a16="http://schemas.microsoft.com/office/drawing/2014/main" id="{82DDEA90-B5AB-D459-5E95-D41FE0FB0D94}"/>
              </a:ext>
            </a:extLst>
          </p:cNvPr>
          <p:cNvSpPr txBox="1"/>
          <p:nvPr/>
        </p:nvSpPr>
        <p:spPr>
          <a:xfrm>
            <a:off x="9288097" y="6587101"/>
            <a:ext cx="1075103" cy="246221"/>
          </a:xfrm>
          <a:prstGeom prst="rect">
            <a:avLst/>
          </a:prstGeom>
          <a:noFill/>
        </p:spPr>
        <p:txBody>
          <a:bodyPr wrap="square" rtlCol="0">
            <a:spAutoFit/>
          </a:bodyPr>
          <a:lstStyle/>
          <a:p>
            <a:r>
              <a:rPr lang="en-GB" sz="1000" dirty="0"/>
              <a:t>1800s textile mill</a:t>
            </a:r>
          </a:p>
        </p:txBody>
      </p:sp>
      <p:sp>
        <p:nvSpPr>
          <p:cNvPr id="5" name="TextBox 4">
            <a:extLst>
              <a:ext uri="{FF2B5EF4-FFF2-40B4-BE49-F238E27FC236}">
                <a16:creationId xmlns:a16="http://schemas.microsoft.com/office/drawing/2014/main" id="{ABC3CA79-A9DF-DE6B-4D5E-6FCD6052D343}"/>
              </a:ext>
            </a:extLst>
          </p:cNvPr>
          <p:cNvSpPr txBox="1"/>
          <p:nvPr/>
        </p:nvSpPr>
        <p:spPr>
          <a:xfrm>
            <a:off x="10847673" y="6602799"/>
            <a:ext cx="1187572" cy="246221"/>
          </a:xfrm>
          <a:prstGeom prst="rect">
            <a:avLst/>
          </a:prstGeom>
          <a:noFill/>
        </p:spPr>
        <p:txBody>
          <a:bodyPr wrap="square" rtlCol="0">
            <a:spAutoFit/>
          </a:bodyPr>
          <a:lstStyle/>
          <a:p>
            <a:r>
              <a:rPr lang="en-GB" sz="1000" dirty="0"/>
              <a:t>Spinning Jenny</a:t>
            </a:r>
          </a:p>
        </p:txBody>
      </p:sp>
      <p:pic>
        <p:nvPicPr>
          <p:cNvPr id="1032" name="Picture 8">
            <a:extLst>
              <a:ext uri="{FF2B5EF4-FFF2-40B4-BE49-F238E27FC236}">
                <a16:creationId xmlns:a16="http://schemas.microsoft.com/office/drawing/2014/main" id="{891908F9-6A78-4307-5F49-35A39D5A533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3142"/>
          <a:stretch/>
        </p:blipFill>
        <p:spPr bwMode="auto">
          <a:xfrm>
            <a:off x="4251504" y="5143623"/>
            <a:ext cx="806005" cy="12132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F8ACCE8-C40B-DAFE-25F9-6A2DF35505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5614" y="5143623"/>
            <a:ext cx="900653" cy="12132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99D643-5277-969B-9DB1-920DE6E6AFE4}"/>
              </a:ext>
            </a:extLst>
          </p:cNvPr>
          <p:cNvSpPr txBox="1"/>
          <p:nvPr/>
        </p:nvSpPr>
        <p:spPr>
          <a:xfrm>
            <a:off x="4251355" y="6369678"/>
            <a:ext cx="2984616" cy="261610"/>
          </a:xfrm>
          <a:prstGeom prst="rect">
            <a:avLst/>
          </a:prstGeom>
          <a:noFill/>
        </p:spPr>
        <p:txBody>
          <a:bodyPr wrap="square" rtlCol="0">
            <a:spAutoFit/>
          </a:bodyPr>
          <a:lstStyle/>
          <a:p>
            <a:r>
              <a:rPr lang="en-GB" sz="1050" dirty="0"/>
              <a:t>Queen Victoria c.1860-1870</a:t>
            </a:r>
          </a:p>
        </p:txBody>
      </p:sp>
    </p:spTree>
    <p:extLst>
      <p:ext uri="{BB962C8B-B14F-4D97-AF65-F5344CB8AC3E}">
        <p14:creationId xmlns:p14="http://schemas.microsoft.com/office/powerpoint/2010/main" val="101762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082330-D6BD-0C12-94CA-AE2CE0D345E3}"/>
              </a:ext>
            </a:extLst>
          </p:cNvPr>
          <p:cNvSpPr txBox="1"/>
          <p:nvPr/>
        </p:nvSpPr>
        <p:spPr>
          <a:xfrm>
            <a:off x="67070" y="276999"/>
            <a:ext cx="5839954" cy="1708160"/>
          </a:xfrm>
          <a:prstGeom prst="rect">
            <a:avLst/>
          </a:prstGeom>
          <a:noFill/>
          <a:ln w="19050">
            <a:noFill/>
          </a:ln>
        </p:spPr>
        <p:txBody>
          <a:bodyPr wrap="square" rtlCol="0">
            <a:spAutoFit/>
          </a:bodyPr>
          <a:lstStyle/>
          <a:p>
            <a:r>
              <a:rPr lang="en-GB" sz="1050" dirty="0"/>
              <a:t>Men’s fashion in the 1800s, the fitting of suit jackets and coats started off with cinched waists creating an hourglass figure to emulate Prince Albert. </a:t>
            </a:r>
          </a:p>
          <a:p>
            <a:endParaRPr lang="en-GB" sz="1050" dirty="0"/>
          </a:p>
          <a:p>
            <a:r>
              <a:rPr lang="en-GB" sz="1050" dirty="0"/>
              <a:t>In the 1850s shirts had collars tied with large bowties and bowler hats, also known as the working-class hat while upper class men wore top hats. Jackets and coats length moved down from the hip to mid-thigh and the 1870s introduced semi-fitted jackets buttoned high. </a:t>
            </a:r>
          </a:p>
          <a:p>
            <a:endParaRPr lang="en-GB" sz="1050" dirty="0"/>
          </a:p>
          <a:p>
            <a:r>
              <a:rPr lang="en-GB" sz="1050" dirty="0"/>
              <a:t>The 1880s focused on the buttoned waist coat rather than the jackets and neckties and bowties around the high collars. By the end of the decade men moved away from frock coats which were popular with more conservative men as the three-piece longue suits gained popularity.</a:t>
            </a:r>
          </a:p>
        </p:txBody>
      </p:sp>
      <p:sp>
        <p:nvSpPr>
          <p:cNvPr id="5" name="TextBox 4">
            <a:extLst>
              <a:ext uri="{FF2B5EF4-FFF2-40B4-BE49-F238E27FC236}">
                <a16:creationId xmlns:a16="http://schemas.microsoft.com/office/drawing/2014/main" id="{17A0E468-46A3-EE69-0EBC-00E4C717A6BD}"/>
              </a:ext>
            </a:extLst>
          </p:cNvPr>
          <p:cNvSpPr txBox="1"/>
          <p:nvPr/>
        </p:nvSpPr>
        <p:spPr>
          <a:xfrm>
            <a:off x="0" y="0"/>
            <a:ext cx="6145618" cy="276999"/>
          </a:xfrm>
          <a:prstGeom prst="rect">
            <a:avLst/>
          </a:prstGeom>
          <a:noFill/>
        </p:spPr>
        <p:txBody>
          <a:bodyPr wrap="square">
            <a:spAutoFit/>
          </a:bodyPr>
          <a:lstStyle/>
          <a:p>
            <a:r>
              <a:rPr lang="en-GB" sz="1200" b="1" dirty="0"/>
              <a:t>Introduction to men’s fashion 1800 onwards</a:t>
            </a:r>
          </a:p>
        </p:txBody>
      </p:sp>
      <p:pic>
        <p:nvPicPr>
          <p:cNvPr id="6" name="Picture 5">
            <a:extLst>
              <a:ext uri="{FF2B5EF4-FFF2-40B4-BE49-F238E27FC236}">
                <a16:creationId xmlns:a16="http://schemas.microsoft.com/office/drawing/2014/main" id="{12F70CC9-8AB6-C8BA-CD4B-43ACB2BDD0D3}"/>
              </a:ext>
            </a:extLst>
          </p:cNvPr>
          <p:cNvPicPr>
            <a:picLocks noChangeAspect="1"/>
          </p:cNvPicPr>
          <p:nvPr/>
        </p:nvPicPr>
        <p:blipFill rotWithShape="1">
          <a:blip r:embed="rId2"/>
          <a:srcRect l="9480" t="20155" r="66686" b="15970"/>
          <a:stretch/>
        </p:blipFill>
        <p:spPr>
          <a:xfrm>
            <a:off x="0" y="5426397"/>
            <a:ext cx="949627" cy="1431603"/>
          </a:xfrm>
          <a:prstGeom prst="rect">
            <a:avLst/>
          </a:prstGeom>
        </p:spPr>
      </p:pic>
      <p:pic>
        <p:nvPicPr>
          <p:cNvPr id="7" name="Picture 6">
            <a:extLst>
              <a:ext uri="{FF2B5EF4-FFF2-40B4-BE49-F238E27FC236}">
                <a16:creationId xmlns:a16="http://schemas.microsoft.com/office/drawing/2014/main" id="{53291ECD-B9F1-562B-295E-BA8E1FDA320B}"/>
              </a:ext>
            </a:extLst>
          </p:cNvPr>
          <p:cNvPicPr>
            <a:picLocks noChangeAspect="1"/>
          </p:cNvPicPr>
          <p:nvPr/>
        </p:nvPicPr>
        <p:blipFill rotWithShape="1">
          <a:blip r:embed="rId3"/>
          <a:srcRect l="7500" t="18914" r="64419" b="19708"/>
          <a:stretch/>
        </p:blipFill>
        <p:spPr>
          <a:xfrm>
            <a:off x="1933493" y="5426397"/>
            <a:ext cx="1164397" cy="1431603"/>
          </a:xfrm>
          <a:prstGeom prst="rect">
            <a:avLst/>
          </a:prstGeom>
        </p:spPr>
      </p:pic>
      <p:pic>
        <p:nvPicPr>
          <p:cNvPr id="8" name="Picture 7">
            <a:extLst>
              <a:ext uri="{FF2B5EF4-FFF2-40B4-BE49-F238E27FC236}">
                <a16:creationId xmlns:a16="http://schemas.microsoft.com/office/drawing/2014/main" id="{22CC25D5-B5B3-8B52-8446-C5EBB36A8C60}"/>
              </a:ext>
            </a:extLst>
          </p:cNvPr>
          <p:cNvPicPr>
            <a:picLocks noChangeAspect="1"/>
          </p:cNvPicPr>
          <p:nvPr/>
        </p:nvPicPr>
        <p:blipFill rotWithShape="1">
          <a:blip r:embed="rId4"/>
          <a:srcRect l="11163" t="20155" r="67727" b="15970"/>
          <a:stretch/>
        </p:blipFill>
        <p:spPr>
          <a:xfrm>
            <a:off x="4005251" y="5426397"/>
            <a:ext cx="841087" cy="1431603"/>
          </a:xfrm>
          <a:prstGeom prst="rect">
            <a:avLst/>
          </a:prstGeom>
        </p:spPr>
      </p:pic>
      <p:pic>
        <p:nvPicPr>
          <p:cNvPr id="9" name="Picture 8">
            <a:extLst>
              <a:ext uri="{FF2B5EF4-FFF2-40B4-BE49-F238E27FC236}">
                <a16:creationId xmlns:a16="http://schemas.microsoft.com/office/drawing/2014/main" id="{05AC249A-0A71-8205-ABD5-5CA825DBE89B}"/>
              </a:ext>
            </a:extLst>
          </p:cNvPr>
          <p:cNvPicPr>
            <a:picLocks noChangeAspect="1"/>
          </p:cNvPicPr>
          <p:nvPr/>
        </p:nvPicPr>
        <p:blipFill rotWithShape="1">
          <a:blip r:embed="rId5"/>
          <a:srcRect l="10988" t="19225" r="68484" b="16900"/>
          <a:stretch/>
        </p:blipFill>
        <p:spPr>
          <a:xfrm>
            <a:off x="4846338" y="5426398"/>
            <a:ext cx="817909" cy="1431602"/>
          </a:xfrm>
          <a:prstGeom prst="rect">
            <a:avLst/>
          </a:prstGeom>
        </p:spPr>
      </p:pic>
      <p:sp>
        <p:nvSpPr>
          <p:cNvPr id="10" name="TextBox 9">
            <a:extLst>
              <a:ext uri="{FF2B5EF4-FFF2-40B4-BE49-F238E27FC236}">
                <a16:creationId xmlns:a16="http://schemas.microsoft.com/office/drawing/2014/main" id="{A2391C13-F0E9-54AA-E55A-54488923846E}"/>
              </a:ext>
            </a:extLst>
          </p:cNvPr>
          <p:cNvSpPr txBox="1"/>
          <p:nvPr/>
        </p:nvSpPr>
        <p:spPr>
          <a:xfrm>
            <a:off x="-3662" y="5188743"/>
            <a:ext cx="3353363" cy="246221"/>
          </a:xfrm>
          <a:prstGeom prst="rect">
            <a:avLst/>
          </a:prstGeom>
          <a:noFill/>
        </p:spPr>
        <p:txBody>
          <a:bodyPr wrap="square" rtlCol="0">
            <a:spAutoFit/>
          </a:bodyPr>
          <a:lstStyle/>
          <a:p>
            <a:r>
              <a:rPr lang="en-GB" sz="1000" dirty="0"/>
              <a:t>1840s-1900s Fashion – </a:t>
            </a:r>
            <a:r>
              <a:rPr lang="en-GB" sz="1000" dirty="0">
                <a:hlinkClick r:id="rId6"/>
              </a:rPr>
              <a:t>Victoria &amp; Albert Museum  </a:t>
            </a:r>
            <a:endParaRPr lang="en-GB" sz="1000" dirty="0"/>
          </a:p>
        </p:txBody>
      </p:sp>
      <p:pic>
        <p:nvPicPr>
          <p:cNvPr id="3" name="Picture 2">
            <a:extLst>
              <a:ext uri="{FF2B5EF4-FFF2-40B4-BE49-F238E27FC236}">
                <a16:creationId xmlns:a16="http://schemas.microsoft.com/office/drawing/2014/main" id="{FBBD300F-1649-F209-CD1E-C1D067F1F5F9}"/>
              </a:ext>
            </a:extLst>
          </p:cNvPr>
          <p:cNvPicPr>
            <a:picLocks noChangeAspect="1"/>
          </p:cNvPicPr>
          <p:nvPr/>
        </p:nvPicPr>
        <p:blipFill rotWithShape="1">
          <a:blip r:embed="rId7"/>
          <a:srcRect l="33763" t="17284" r="40417" b="15926"/>
          <a:stretch/>
        </p:blipFill>
        <p:spPr>
          <a:xfrm>
            <a:off x="949627" y="5426396"/>
            <a:ext cx="983866" cy="1431603"/>
          </a:xfrm>
          <a:prstGeom prst="rect">
            <a:avLst/>
          </a:prstGeom>
        </p:spPr>
      </p:pic>
      <p:pic>
        <p:nvPicPr>
          <p:cNvPr id="12" name="Picture 11">
            <a:extLst>
              <a:ext uri="{FF2B5EF4-FFF2-40B4-BE49-F238E27FC236}">
                <a16:creationId xmlns:a16="http://schemas.microsoft.com/office/drawing/2014/main" id="{B404298F-1089-F099-C49D-D38F2A24D9B4}"/>
              </a:ext>
            </a:extLst>
          </p:cNvPr>
          <p:cNvPicPr>
            <a:picLocks noChangeAspect="1"/>
          </p:cNvPicPr>
          <p:nvPr/>
        </p:nvPicPr>
        <p:blipFill rotWithShape="1">
          <a:blip r:embed="rId8"/>
          <a:srcRect l="35679" t="20494" r="42014" b="18272"/>
          <a:stretch/>
        </p:blipFill>
        <p:spPr>
          <a:xfrm>
            <a:off x="3080306" y="5429791"/>
            <a:ext cx="924945" cy="1428209"/>
          </a:xfrm>
          <a:prstGeom prst="rect">
            <a:avLst/>
          </a:prstGeom>
        </p:spPr>
      </p:pic>
      <p:sp>
        <p:nvSpPr>
          <p:cNvPr id="13" name="TextBox 12">
            <a:extLst>
              <a:ext uri="{FF2B5EF4-FFF2-40B4-BE49-F238E27FC236}">
                <a16:creationId xmlns:a16="http://schemas.microsoft.com/office/drawing/2014/main" id="{03AECBFB-779F-F9CF-C1DF-9D0447204D89}"/>
              </a:ext>
            </a:extLst>
          </p:cNvPr>
          <p:cNvSpPr txBox="1"/>
          <p:nvPr/>
        </p:nvSpPr>
        <p:spPr>
          <a:xfrm>
            <a:off x="0" y="2123658"/>
            <a:ext cx="4710871" cy="276999"/>
          </a:xfrm>
          <a:prstGeom prst="rect">
            <a:avLst/>
          </a:prstGeom>
          <a:noFill/>
        </p:spPr>
        <p:txBody>
          <a:bodyPr wrap="square" rtlCol="0">
            <a:spAutoFit/>
          </a:bodyPr>
          <a:lstStyle/>
          <a:p>
            <a:r>
              <a:rPr lang="en-GB" sz="1200" b="1" dirty="0"/>
              <a:t>Prince Albert’s influence on fashion</a:t>
            </a:r>
          </a:p>
        </p:txBody>
      </p:sp>
      <p:sp>
        <p:nvSpPr>
          <p:cNvPr id="14" name="TextBox 13">
            <a:extLst>
              <a:ext uri="{FF2B5EF4-FFF2-40B4-BE49-F238E27FC236}">
                <a16:creationId xmlns:a16="http://schemas.microsoft.com/office/drawing/2014/main" id="{90D76611-1FD1-0EB0-9438-28FE11D80730}"/>
              </a:ext>
            </a:extLst>
          </p:cNvPr>
          <p:cNvSpPr txBox="1"/>
          <p:nvPr/>
        </p:nvSpPr>
        <p:spPr>
          <a:xfrm>
            <a:off x="67069" y="2400657"/>
            <a:ext cx="5839953" cy="1708160"/>
          </a:xfrm>
          <a:prstGeom prst="rect">
            <a:avLst/>
          </a:prstGeom>
          <a:noFill/>
        </p:spPr>
        <p:txBody>
          <a:bodyPr wrap="square" rtlCol="0">
            <a:spAutoFit/>
          </a:bodyPr>
          <a:lstStyle/>
          <a:p>
            <a:r>
              <a:rPr lang="en-GB" sz="1050" dirty="0"/>
              <a:t>Albert fashioned an hourglass figure with cinched waists that influenced Britain during his reign from 1840 to 1861. </a:t>
            </a:r>
          </a:p>
          <a:p>
            <a:endParaRPr lang="en-GB" sz="1050" dirty="0"/>
          </a:p>
          <a:p>
            <a:r>
              <a:rPr lang="en-GB" sz="1050" dirty="0"/>
              <a:t>Men’s hairstyles and facial hair in the 1850s, entailed large mutton-chops side-burns and moustaches influenced by Prince Albert. Moustaches were not popular in England until the reign of Prince Albert and were fashionable from 1860. </a:t>
            </a:r>
          </a:p>
          <a:p>
            <a:endParaRPr lang="en-GB" sz="1050" dirty="0"/>
          </a:p>
          <a:p>
            <a:r>
              <a:rPr lang="en-GB" sz="1050" dirty="0"/>
              <a:t>The Crimean campaign/wars led to soldiers to being infected due to razor cuts leaving many men dead, with the army leaders beginning this trend in order to inspire the troops and prevent more deaths by infection then became popularised in England on the soldiers’ return. </a:t>
            </a:r>
          </a:p>
        </p:txBody>
      </p:sp>
      <p:pic>
        <p:nvPicPr>
          <p:cNvPr id="2050" name="Picture 2" descr="Prince Albert Prince Consort. | Historical Figure | Portrait | Pinter…">
            <a:extLst>
              <a:ext uri="{FF2B5EF4-FFF2-40B4-BE49-F238E27FC236}">
                <a16:creationId xmlns:a16="http://schemas.microsoft.com/office/drawing/2014/main" id="{B7246C08-C22E-27E4-70EE-117D0A4C23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01" b="1928"/>
          <a:stretch/>
        </p:blipFill>
        <p:spPr bwMode="auto">
          <a:xfrm>
            <a:off x="4433435" y="3906330"/>
            <a:ext cx="825805" cy="1115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CIN 2800824 - Prince Albert, Prince Consort (1819-61)">
            <a:extLst>
              <a:ext uri="{FF2B5EF4-FFF2-40B4-BE49-F238E27FC236}">
                <a16:creationId xmlns:a16="http://schemas.microsoft.com/office/drawing/2014/main" id="{32E801CC-8BEF-6B94-924F-4DB9CE12DB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2410" y="3906330"/>
            <a:ext cx="761930" cy="11155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124B317-EC2B-B7D7-667B-4B151686423C}"/>
              </a:ext>
            </a:extLst>
          </p:cNvPr>
          <p:cNvSpPr txBox="1"/>
          <p:nvPr/>
        </p:nvSpPr>
        <p:spPr>
          <a:xfrm>
            <a:off x="6284978" y="1488"/>
            <a:ext cx="4660900" cy="276999"/>
          </a:xfrm>
          <a:prstGeom prst="rect">
            <a:avLst/>
          </a:prstGeom>
          <a:noFill/>
        </p:spPr>
        <p:txBody>
          <a:bodyPr wrap="square" rtlCol="0">
            <a:spAutoFit/>
          </a:bodyPr>
          <a:lstStyle/>
          <a:p>
            <a:r>
              <a:rPr lang="en-GB" sz="1200" b="1" dirty="0"/>
              <a:t>Gloucestershire trade</a:t>
            </a:r>
          </a:p>
        </p:txBody>
      </p:sp>
      <p:sp>
        <p:nvSpPr>
          <p:cNvPr id="16" name="TextBox 15">
            <a:extLst>
              <a:ext uri="{FF2B5EF4-FFF2-40B4-BE49-F238E27FC236}">
                <a16:creationId xmlns:a16="http://schemas.microsoft.com/office/drawing/2014/main" id="{CF8FE28A-D00D-29BF-D398-571A33C8451D}"/>
              </a:ext>
            </a:extLst>
          </p:cNvPr>
          <p:cNvSpPr txBox="1"/>
          <p:nvPr/>
        </p:nvSpPr>
        <p:spPr>
          <a:xfrm>
            <a:off x="4433435" y="5021899"/>
            <a:ext cx="1851543" cy="261610"/>
          </a:xfrm>
          <a:prstGeom prst="rect">
            <a:avLst/>
          </a:prstGeom>
          <a:noFill/>
        </p:spPr>
        <p:txBody>
          <a:bodyPr wrap="square" rtlCol="0">
            <a:spAutoFit/>
          </a:bodyPr>
          <a:lstStyle/>
          <a:p>
            <a:r>
              <a:rPr lang="en-GB" sz="1050" dirty="0"/>
              <a:t>Prince Albert c.1840-1860</a:t>
            </a:r>
          </a:p>
        </p:txBody>
      </p:sp>
      <p:sp>
        <p:nvSpPr>
          <p:cNvPr id="17" name="TextBox 16">
            <a:extLst>
              <a:ext uri="{FF2B5EF4-FFF2-40B4-BE49-F238E27FC236}">
                <a16:creationId xmlns:a16="http://schemas.microsoft.com/office/drawing/2014/main" id="{322D7477-C021-0B9C-952D-B4D758320809}"/>
              </a:ext>
            </a:extLst>
          </p:cNvPr>
          <p:cNvSpPr txBox="1"/>
          <p:nvPr/>
        </p:nvSpPr>
        <p:spPr>
          <a:xfrm>
            <a:off x="6375400" y="276999"/>
            <a:ext cx="5270500" cy="3924151"/>
          </a:xfrm>
          <a:prstGeom prst="rect">
            <a:avLst/>
          </a:prstGeom>
          <a:noFill/>
        </p:spPr>
        <p:txBody>
          <a:bodyPr wrap="square" rtlCol="0">
            <a:spAutoFit/>
          </a:bodyPr>
          <a:lstStyle/>
          <a:p>
            <a:r>
              <a:rPr lang="en-GB" sz="1050" dirty="0">
                <a:effectLst/>
                <a:latin typeface="Calibri" panose="020F0502020204030204" pitchFamily="34" charset="0"/>
                <a:ea typeface="Calibri" panose="020F0502020204030204" pitchFamily="34" charset="0"/>
                <a:cs typeface="Times New Roman" panose="02020603050405020304" pitchFamily="18" charset="0"/>
              </a:rPr>
              <a:t>‘In the mid 19</a:t>
            </a:r>
            <a:r>
              <a:rPr lang="en-GB" sz="10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50" dirty="0">
                <a:effectLst/>
                <a:latin typeface="Calibri" panose="020F0502020204030204" pitchFamily="34" charset="0"/>
                <a:ea typeface="Calibri" panose="020F0502020204030204" pitchFamily="34" charset="0"/>
                <a:cs typeface="Times New Roman" panose="02020603050405020304" pitchFamily="18" charset="0"/>
              </a:rPr>
              <a:t> century, the trade brought by the Gloucester and Berkley canal was of primary importance to the economy, and the building of railways improved links with Gloucestershire’s hinterland.’ </a:t>
            </a:r>
          </a:p>
          <a:p>
            <a:endParaRPr lang="en-GB" sz="1050" dirty="0">
              <a:latin typeface="Calibri" panose="020F0502020204030204" pitchFamily="34" charset="0"/>
              <a:ea typeface="Calibri" panose="020F0502020204030204" pitchFamily="34" charset="0"/>
              <a:cs typeface="Times New Roman" panose="02020603050405020304" pitchFamily="18" charset="0"/>
            </a:endParaRPr>
          </a:p>
          <a:p>
            <a:r>
              <a:rPr lang="en-GB" sz="1050" dirty="0">
                <a:latin typeface="Calibri" panose="020F0502020204030204" pitchFamily="34" charset="0"/>
                <a:ea typeface="Calibri" panose="020F0502020204030204" pitchFamily="34" charset="0"/>
                <a:cs typeface="Times New Roman" panose="02020603050405020304" pitchFamily="18" charset="0"/>
              </a:rPr>
              <a:t>Within the county, timber yards, flour mills, engineering works, and manufacturers ranging from railway wagons to matches were among its industries. With metal and engineering trades with at least 434 employees, the city also depended on employment of builders, the provision of food and clothing, and domestic service.</a:t>
            </a:r>
          </a:p>
          <a:p>
            <a:endParaRPr lang="en-GB" sz="1050" dirty="0">
              <a:latin typeface="Calibri" panose="020F0502020204030204" pitchFamily="34" charset="0"/>
              <a:ea typeface="Calibri" panose="020F0502020204030204" pitchFamily="34" charset="0"/>
              <a:cs typeface="Times New Roman" panose="02020603050405020304" pitchFamily="18" charset="0"/>
            </a:endParaRPr>
          </a:p>
          <a:p>
            <a:r>
              <a:rPr lang="en-GB" sz="1050" dirty="0">
                <a:latin typeface="Calibri" panose="020F0502020204030204" pitchFamily="34" charset="0"/>
                <a:ea typeface="Calibri" panose="020F0502020204030204" pitchFamily="34" charset="0"/>
                <a:cs typeface="Times New Roman" panose="02020603050405020304" pitchFamily="18" charset="0"/>
              </a:rPr>
              <a:t>Gloucester’s former staple industry of pin making, with a largely female workforce, the county faced strong competition from other places by the 1830s, and the removal of patent restrictions which led to collapse. Of the surviving firms, one ceased production before 1841 and the other in the 1850s.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050" dirty="0">
              <a:latin typeface="Calibri" panose="020F0502020204030204" pitchFamily="34" charset="0"/>
              <a:ea typeface="Calibri" panose="020F0502020204030204" pitchFamily="34" charset="0"/>
              <a:cs typeface="Times New Roman" panose="02020603050405020304" pitchFamily="18" charset="0"/>
            </a:endParaRPr>
          </a:p>
          <a:p>
            <a:r>
              <a:rPr lang="en-GB" sz="1050" dirty="0">
                <a:effectLst/>
                <a:latin typeface="Calibri" panose="020F0502020204030204" pitchFamily="34" charset="0"/>
                <a:ea typeface="Calibri" panose="020F0502020204030204" pitchFamily="34" charset="0"/>
                <a:cs typeface="Times New Roman" panose="02020603050405020304" pitchFamily="18" charset="0"/>
              </a:rPr>
              <a:t>Gloucestershire’s river and canal trade was assisted by stem tugs on the Severn from the mid 1850s. Alongside new markets for cheese, wool, and hides established in the 1850s then a new produce market and corn exchange </a:t>
            </a:r>
            <a:r>
              <a:rPr lang="en-GB" sz="1050" dirty="0">
                <a:latin typeface="Calibri" panose="020F0502020204030204" pitchFamily="34" charset="0"/>
                <a:ea typeface="Calibri" panose="020F0502020204030204" pitchFamily="34" charset="0"/>
                <a:cs typeface="Times New Roman" panose="02020603050405020304" pitchFamily="18" charset="0"/>
              </a:rPr>
              <a:t>were built in 1856. </a:t>
            </a:r>
          </a:p>
          <a:p>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50" dirty="0">
                <a:latin typeface="Calibri" panose="020F0502020204030204" pitchFamily="34" charset="0"/>
                <a:ea typeface="Calibri" panose="020F0502020204030204" pitchFamily="34" charset="0"/>
                <a:cs typeface="Times New Roman" panose="02020603050405020304" pitchFamily="18" charset="0"/>
              </a:rPr>
              <a:t>Leather traders were represented by curries, fellmongers, a glover, saddlers, and numerous boot and shoemakers, of whom one had 24 employees in 1851. </a:t>
            </a:r>
          </a:p>
          <a:p>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2054" name="Picture 6">
            <a:extLst>
              <a:ext uri="{FF2B5EF4-FFF2-40B4-BE49-F238E27FC236}">
                <a16:creationId xmlns:a16="http://schemas.microsoft.com/office/drawing/2014/main" id="{DEBFE483-7F90-DCEB-AEAE-BA5609B27E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82122" y="3516046"/>
            <a:ext cx="2124838" cy="27775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4E8CDAF-42C1-308E-205F-43B7E00A8BE6}"/>
              </a:ext>
            </a:extLst>
          </p:cNvPr>
          <p:cNvSpPr txBox="1"/>
          <p:nvPr/>
        </p:nvSpPr>
        <p:spPr>
          <a:xfrm>
            <a:off x="9882122" y="6293612"/>
            <a:ext cx="1959738" cy="246221"/>
          </a:xfrm>
          <a:prstGeom prst="rect">
            <a:avLst/>
          </a:prstGeom>
          <a:noFill/>
        </p:spPr>
        <p:txBody>
          <a:bodyPr wrap="square" rtlCol="0">
            <a:spAutoFit/>
          </a:bodyPr>
          <a:lstStyle/>
          <a:p>
            <a:r>
              <a:rPr lang="en-GB" sz="1000" dirty="0"/>
              <a:t>Map of 1800s Gloucester </a:t>
            </a:r>
          </a:p>
        </p:txBody>
      </p:sp>
      <p:pic>
        <p:nvPicPr>
          <p:cNvPr id="2056" name="Picture 8">
            <a:extLst>
              <a:ext uri="{FF2B5EF4-FFF2-40B4-BE49-F238E27FC236}">
                <a16:creationId xmlns:a16="http://schemas.microsoft.com/office/drawing/2014/main" id="{685602C0-A039-AB4A-99A4-28BBA26D4C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2277" y="3680629"/>
            <a:ext cx="2268622" cy="227430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54889B-20FA-CDB9-12DA-826915DC7A9C}"/>
              </a:ext>
            </a:extLst>
          </p:cNvPr>
          <p:cNvSpPr txBox="1"/>
          <p:nvPr/>
        </p:nvSpPr>
        <p:spPr>
          <a:xfrm>
            <a:off x="7288843" y="5951643"/>
            <a:ext cx="1574800" cy="415498"/>
          </a:xfrm>
          <a:prstGeom prst="rect">
            <a:avLst/>
          </a:prstGeom>
          <a:noFill/>
        </p:spPr>
        <p:txBody>
          <a:bodyPr wrap="square" rtlCol="0">
            <a:spAutoFit/>
          </a:bodyPr>
          <a:lstStyle/>
          <a:p>
            <a:r>
              <a:rPr lang="en-GB" sz="1050" dirty="0"/>
              <a:t>Map of the Severn below Gloucester c.1800s</a:t>
            </a:r>
          </a:p>
        </p:txBody>
      </p:sp>
    </p:spTree>
    <p:extLst>
      <p:ext uri="{BB962C8B-B14F-4D97-AF65-F5344CB8AC3E}">
        <p14:creationId xmlns:p14="http://schemas.microsoft.com/office/powerpoint/2010/main" val="3719587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1152</Words>
  <Application>Microsoft Office PowerPoint</Application>
  <PresentationFormat>Widescreen</PresentationFormat>
  <Paragraphs>60</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Mcmillan</dc:creator>
  <cp:lastModifiedBy>Shannon Mcmillan</cp:lastModifiedBy>
  <cp:revision>2</cp:revision>
  <dcterms:created xsi:type="dcterms:W3CDTF">2023-05-14T18:12:29Z</dcterms:created>
  <dcterms:modified xsi:type="dcterms:W3CDTF">2023-05-26T04:33:16Z</dcterms:modified>
</cp:coreProperties>
</file>