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6E211B-D70A-4EA6-AEA9-9A29C9385E07}" v="183" dt="2022-05-24T21:35:59.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60" y="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non Mcmillan" userId="cea251ff21bf01cf" providerId="LiveId" clId="{156E211B-D70A-4EA6-AEA9-9A29C9385E07}"/>
    <pc:docChg chg="undo custSel addSld modSld sldOrd">
      <pc:chgData name="Shannon Mcmillan" userId="cea251ff21bf01cf" providerId="LiveId" clId="{156E211B-D70A-4EA6-AEA9-9A29C9385E07}" dt="2022-05-24T21:35:59.624" v="6262" actId="167"/>
      <pc:docMkLst>
        <pc:docMk/>
      </pc:docMkLst>
      <pc:sldChg chg="addSp delSp modSp new mod">
        <pc:chgData name="Shannon Mcmillan" userId="cea251ff21bf01cf" providerId="LiveId" clId="{156E211B-D70A-4EA6-AEA9-9A29C9385E07}" dt="2022-05-24T21:35:59.624" v="6262" actId="167"/>
        <pc:sldMkLst>
          <pc:docMk/>
          <pc:sldMk cId="398139005" sldId="256"/>
        </pc:sldMkLst>
        <pc:spChg chg="del">
          <ac:chgData name="Shannon Mcmillan" userId="cea251ff21bf01cf" providerId="LiveId" clId="{156E211B-D70A-4EA6-AEA9-9A29C9385E07}" dt="2022-05-15T20:06:16.484" v="1" actId="478"/>
          <ac:spMkLst>
            <pc:docMk/>
            <pc:sldMk cId="398139005" sldId="256"/>
            <ac:spMk id="2" creationId="{D8643BF5-A664-C7A9-CA27-ACA5E7A91238}"/>
          </ac:spMkLst>
        </pc:spChg>
        <pc:spChg chg="mod ord">
          <ac:chgData name="Shannon Mcmillan" userId="cea251ff21bf01cf" providerId="LiveId" clId="{156E211B-D70A-4EA6-AEA9-9A29C9385E07}" dt="2022-05-19T21:52:10.524" v="4389" actId="1076"/>
          <ac:spMkLst>
            <pc:docMk/>
            <pc:sldMk cId="398139005" sldId="256"/>
            <ac:spMk id="3" creationId="{1602DD1B-5C68-703A-8734-63781FFF5E90}"/>
          </ac:spMkLst>
        </pc:spChg>
        <pc:spChg chg="del mod">
          <ac:chgData name="Shannon Mcmillan" userId="cea251ff21bf01cf" providerId="LiveId" clId="{156E211B-D70A-4EA6-AEA9-9A29C9385E07}" dt="2022-05-19T20:49:21.475" v="1988" actId="478"/>
          <ac:spMkLst>
            <pc:docMk/>
            <pc:sldMk cId="398139005" sldId="256"/>
            <ac:spMk id="4" creationId="{43D01228-E7D6-FBED-898C-6AF29AE1DBEB}"/>
          </ac:spMkLst>
        </pc:spChg>
        <pc:spChg chg="add del mod">
          <ac:chgData name="Shannon Mcmillan" userId="cea251ff21bf01cf" providerId="LiveId" clId="{156E211B-D70A-4EA6-AEA9-9A29C9385E07}" dt="2022-05-19T20:52:04.871" v="2195" actId="478"/>
          <ac:spMkLst>
            <pc:docMk/>
            <pc:sldMk cId="398139005" sldId="256"/>
            <ac:spMk id="5" creationId="{BE37CE87-03D9-5621-68CC-5D52F5157B1A}"/>
          </ac:spMkLst>
        </pc:spChg>
        <pc:spChg chg="add mod">
          <ac:chgData name="Shannon Mcmillan" userId="cea251ff21bf01cf" providerId="LiveId" clId="{156E211B-D70A-4EA6-AEA9-9A29C9385E07}" dt="2022-05-19T20:53:33.025" v="2296"/>
          <ac:spMkLst>
            <pc:docMk/>
            <pc:sldMk cId="398139005" sldId="256"/>
            <ac:spMk id="6" creationId="{EB327F7C-E64D-2BDB-530F-1E3589CE1E7A}"/>
          </ac:spMkLst>
        </pc:spChg>
        <pc:spChg chg="add mod">
          <ac:chgData name="Shannon Mcmillan" userId="cea251ff21bf01cf" providerId="LiveId" clId="{156E211B-D70A-4EA6-AEA9-9A29C9385E07}" dt="2022-05-19T22:00:46.031" v="5432" actId="1076"/>
          <ac:spMkLst>
            <pc:docMk/>
            <pc:sldMk cId="398139005" sldId="256"/>
            <ac:spMk id="8" creationId="{CF763397-5A46-7D5A-5FE2-40FF7960FE03}"/>
          </ac:spMkLst>
        </pc:spChg>
        <pc:spChg chg="add mod">
          <ac:chgData name="Shannon Mcmillan" userId="cea251ff21bf01cf" providerId="LiveId" clId="{156E211B-D70A-4EA6-AEA9-9A29C9385E07}" dt="2022-05-19T21:38:20.477" v="4258" actId="1076"/>
          <ac:spMkLst>
            <pc:docMk/>
            <pc:sldMk cId="398139005" sldId="256"/>
            <ac:spMk id="10" creationId="{41A17B64-F305-DCE7-E49C-493CA23CC165}"/>
          </ac:spMkLst>
        </pc:spChg>
        <pc:spChg chg="add mod ord">
          <ac:chgData name="Shannon Mcmillan" userId="cea251ff21bf01cf" providerId="LiveId" clId="{156E211B-D70A-4EA6-AEA9-9A29C9385E07}" dt="2022-05-19T22:24:04.354" v="6201" actId="167"/>
          <ac:spMkLst>
            <pc:docMk/>
            <pc:sldMk cId="398139005" sldId="256"/>
            <ac:spMk id="12" creationId="{4AF5C340-EBC5-0872-698F-A93D14B12FF8}"/>
          </ac:spMkLst>
        </pc:spChg>
        <pc:spChg chg="add del mod">
          <ac:chgData name="Shannon Mcmillan" userId="cea251ff21bf01cf" providerId="LiveId" clId="{156E211B-D70A-4EA6-AEA9-9A29C9385E07}" dt="2022-05-19T21:43:59.348" v="4296" actId="478"/>
          <ac:spMkLst>
            <pc:docMk/>
            <pc:sldMk cId="398139005" sldId="256"/>
            <ac:spMk id="25" creationId="{21EEACB4-66E1-A9F3-251A-902C6788702F}"/>
          </ac:spMkLst>
        </pc:spChg>
        <pc:picChg chg="add del mod modCrop">
          <ac:chgData name="Shannon Mcmillan" userId="cea251ff21bf01cf" providerId="LiveId" clId="{156E211B-D70A-4EA6-AEA9-9A29C9385E07}" dt="2022-05-19T21:36:44.632" v="4241" actId="478"/>
          <ac:picMkLst>
            <pc:docMk/>
            <pc:sldMk cId="398139005" sldId="256"/>
            <ac:picMk id="13" creationId="{B7B175B1-9E13-59CF-58DC-70DB6CC89623}"/>
          </ac:picMkLst>
        </pc:picChg>
        <pc:picChg chg="add mod">
          <ac:chgData name="Shannon Mcmillan" userId="cea251ff21bf01cf" providerId="LiveId" clId="{156E211B-D70A-4EA6-AEA9-9A29C9385E07}" dt="2022-05-19T21:39:21.163" v="4264" actId="1076"/>
          <ac:picMkLst>
            <pc:docMk/>
            <pc:sldMk cId="398139005" sldId="256"/>
            <ac:picMk id="14" creationId="{3769137D-8B59-C9C7-AE1E-41B4C432FA4F}"/>
          </ac:picMkLst>
        </pc:picChg>
        <pc:picChg chg="add mod">
          <ac:chgData name="Shannon Mcmillan" userId="cea251ff21bf01cf" providerId="LiveId" clId="{156E211B-D70A-4EA6-AEA9-9A29C9385E07}" dt="2022-05-19T21:50:01.023" v="4371" actId="1076"/>
          <ac:picMkLst>
            <pc:docMk/>
            <pc:sldMk cId="398139005" sldId="256"/>
            <ac:picMk id="18" creationId="{3EE25231-B666-D24A-3DCE-ABA6A9C257D8}"/>
          </ac:picMkLst>
        </pc:picChg>
        <pc:picChg chg="add mod">
          <ac:chgData name="Shannon Mcmillan" userId="cea251ff21bf01cf" providerId="LiveId" clId="{156E211B-D70A-4EA6-AEA9-9A29C9385E07}" dt="2022-05-19T22:01:44.979" v="5439" actId="1076"/>
          <ac:picMkLst>
            <pc:docMk/>
            <pc:sldMk cId="398139005" sldId="256"/>
            <ac:picMk id="19" creationId="{533C0989-0F38-7119-D266-69D3B4EB6446}"/>
          </ac:picMkLst>
        </pc:picChg>
        <pc:picChg chg="add del mod">
          <ac:chgData name="Shannon Mcmillan" userId="cea251ff21bf01cf" providerId="LiveId" clId="{156E211B-D70A-4EA6-AEA9-9A29C9385E07}" dt="2022-05-19T21:46:57.016" v="4330" actId="478"/>
          <ac:picMkLst>
            <pc:docMk/>
            <pc:sldMk cId="398139005" sldId="256"/>
            <ac:picMk id="20" creationId="{9C5581C1-5957-40C6-E9D0-02E2C5FDDB18}"/>
          </ac:picMkLst>
        </pc:picChg>
        <pc:picChg chg="add del mod">
          <ac:chgData name="Shannon Mcmillan" userId="cea251ff21bf01cf" providerId="LiveId" clId="{156E211B-D70A-4EA6-AEA9-9A29C9385E07}" dt="2022-05-19T21:43:59.348" v="4296" actId="478"/>
          <ac:picMkLst>
            <pc:docMk/>
            <pc:sldMk cId="398139005" sldId="256"/>
            <ac:picMk id="21" creationId="{5FE9F77E-D0E9-B003-5242-CA681F7D90C3}"/>
          </ac:picMkLst>
        </pc:picChg>
        <pc:picChg chg="add del mod">
          <ac:chgData name="Shannon Mcmillan" userId="cea251ff21bf01cf" providerId="LiveId" clId="{156E211B-D70A-4EA6-AEA9-9A29C9385E07}" dt="2022-05-19T21:43:59.348" v="4296" actId="478"/>
          <ac:picMkLst>
            <pc:docMk/>
            <pc:sldMk cId="398139005" sldId="256"/>
            <ac:picMk id="22" creationId="{45AC9A5D-22A8-F110-87EC-589FE1731E16}"/>
          </ac:picMkLst>
        </pc:picChg>
        <pc:picChg chg="add del mod">
          <ac:chgData name="Shannon Mcmillan" userId="cea251ff21bf01cf" providerId="LiveId" clId="{156E211B-D70A-4EA6-AEA9-9A29C9385E07}" dt="2022-05-19T21:43:59.348" v="4296" actId="478"/>
          <ac:picMkLst>
            <pc:docMk/>
            <pc:sldMk cId="398139005" sldId="256"/>
            <ac:picMk id="23" creationId="{5E063B86-370D-BFFF-48C5-F34430C6F88C}"/>
          </ac:picMkLst>
        </pc:picChg>
        <pc:picChg chg="add del mod">
          <ac:chgData name="Shannon Mcmillan" userId="cea251ff21bf01cf" providerId="LiveId" clId="{156E211B-D70A-4EA6-AEA9-9A29C9385E07}" dt="2022-05-19T21:43:59.348" v="4296" actId="478"/>
          <ac:picMkLst>
            <pc:docMk/>
            <pc:sldMk cId="398139005" sldId="256"/>
            <ac:picMk id="24" creationId="{86C2D900-8457-033A-8446-80944084DF17}"/>
          </ac:picMkLst>
        </pc:picChg>
        <pc:picChg chg="add del mod">
          <ac:chgData name="Shannon Mcmillan" userId="cea251ff21bf01cf" providerId="LiveId" clId="{156E211B-D70A-4EA6-AEA9-9A29C9385E07}" dt="2022-05-19T21:46:52.761" v="4329" actId="478"/>
          <ac:picMkLst>
            <pc:docMk/>
            <pc:sldMk cId="398139005" sldId="256"/>
            <ac:picMk id="26" creationId="{C12DBECC-A0F7-F37F-D7A3-7CEB67DB86C2}"/>
          </ac:picMkLst>
        </pc:picChg>
        <pc:picChg chg="add del mod">
          <ac:chgData name="Shannon Mcmillan" userId="cea251ff21bf01cf" providerId="LiveId" clId="{156E211B-D70A-4EA6-AEA9-9A29C9385E07}" dt="2022-05-19T21:46:52.761" v="4329" actId="478"/>
          <ac:picMkLst>
            <pc:docMk/>
            <pc:sldMk cId="398139005" sldId="256"/>
            <ac:picMk id="27" creationId="{52369DEF-F86A-25AC-D060-B999B71B12E4}"/>
          </ac:picMkLst>
        </pc:picChg>
        <pc:picChg chg="add del mod">
          <ac:chgData name="Shannon Mcmillan" userId="cea251ff21bf01cf" providerId="LiveId" clId="{156E211B-D70A-4EA6-AEA9-9A29C9385E07}" dt="2022-05-19T21:46:52.761" v="4329" actId="478"/>
          <ac:picMkLst>
            <pc:docMk/>
            <pc:sldMk cId="398139005" sldId="256"/>
            <ac:picMk id="28" creationId="{41517F5A-F4DE-979A-7B90-575298B141F3}"/>
          </ac:picMkLst>
        </pc:picChg>
        <pc:picChg chg="add del mod">
          <ac:chgData name="Shannon Mcmillan" userId="cea251ff21bf01cf" providerId="LiveId" clId="{156E211B-D70A-4EA6-AEA9-9A29C9385E07}" dt="2022-05-19T21:46:52.761" v="4329" actId="478"/>
          <ac:picMkLst>
            <pc:docMk/>
            <pc:sldMk cId="398139005" sldId="256"/>
            <ac:picMk id="29" creationId="{CAF160D6-A2B0-53FF-0B20-15F545B6973A}"/>
          </ac:picMkLst>
        </pc:picChg>
        <pc:picChg chg="add del mod">
          <ac:chgData name="Shannon Mcmillan" userId="cea251ff21bf01cf" providerId="LiveId" clId="{156E211B-D70A-4EA6-AEA9-9A29C9385E07}" dt="2022-05-19T21:46:52.761" v="4329" actId="478"/>
          <ac:picMkLst>
            <pc:docMk/>
            <pc:sldMk cId="398139005" sldId="256"/>
            <ac:picMk id="30" creationId="{6502DA46-C741-E821-952E-C7F4BE99E697}"/>
          </ac:picMkLst>
        </pc:picChg>
        <pc:picChg chg="add del mod">
          <ac:chgData name="Shannon Mcmillan" userId="cea251ff21bf01cf" providerId="LiveId" clId="{156E211B-D70A-4EA6-AEA9-9A29C9385E07}" dt="2022-05-19T21:48:30.627" v="4346" actId="478"/>
          <ac:picMkLst>
            <pc:docMk/>
            <pc:sldMk cId="398139005" sldId="256"/>
            <ac:picMk id="31" creationId="{42156CEB-3CD3-85B2-47FD-9B6ECFB0F2D9}"/>
          </ac:picMkLst>
        </pc:picChg>
        <pc:picChg chg="add del mod">
          <ac:chgData name="Shannon Mcmillan" userId="cea251ff21bf01cf" providerId="LiveId" clId="{156E211B-D70A-4EA6-AEA9-9A29C9385E07}" dt="2022-05-19T21:48:32.141" v="4347" actId="478"/>
          <ac:picMkLst>
            <pc:docMk/>
            <pc:sldMk cId="398139005" sldId="256"/>
            <ac:picMk id="32" creationId="{2C8BD93C-8DC7-09AC-EA03-85E56960CD85}"/>
          </ac:picMkLst>
        </pc:picChg>
        <pc:picChg chg="add mod">
          <ac:chgData name="Shannon Mcmillan" userId="cea251ff21bf01cf" providerId="LiveId" clId="{156E211B-D70A-4EA6-AEA9-9A29C9385E07}" dt="2022-05-19T21:51:27.943" v="4383" actId="732"/>
          <ac:picMkLst>
            <pc:docMk/>
            <pc:sldMk cId="398139005" sldId="256"/>
            <ac:picMk id="33" creationId="{A7E990F2-E516-CC03-6010-B916D32AE728}"/>
          </ac:picMkLst>
        </pc:picChg>
        <pc:picChg chg="add mod">
          <ac:chgData name="Shannon Mcmillan" userId="cea251ff21bf01cf" providerId="LiveId" clId="{156E211B-D70A-4EA6-AEA9-9A29C9385E07}" dt="2022-05-19T21:51:50.818" v="4387" actId="732"/>
          <ac:picMkLst>
            <pc:docMk/>
            <pc:sldMk cId="398139005" sldId="256"/>
            <ac:picMk id="34" creationId="{4219551F-4CF3-516F-CABE-32D2DA7CC15E}"/>
          </ac:picMkLst>
        </pc:picChg>
        <pc:picChg chg="add del mod">
          <ac:chgData name="Shannon Mcmillan" userId="cea251ff21bf01cf" providerId="LiveId" clId="{156E211B-D70A-4EA6-AEA9-9A29C9385E07}" dt="2022-05-19T21:48:29.262" v="4345" actId="478"/>
          <ac:picMkLst>
            <pc:docMk/>
            <pc:sldMk cId="398139005" sldId="256"/>
            <ac:picMk id="35" creationId="{F2D93F5B-422A-C3F0-24C2-E070446788E8}"/>
          </ac:picMkLst>
        </pc:picChg>
        <pc:picChg chg="add del mod">
          <ac:chgData name="Shannon Mcmillan" userId="cea251ff21bf01cf" providerId="LiveId" clId="{156E211B-D70A-4EA6-AEA9-9A29C9385E07}" dt="2022-05-19T21:49:43.224" v="4364" actId="478"/>
          <ac:picMkLst>
            <pc:docMk/>
            <pc:sldMk cId="398139005" sldId="256"/>
            <ac:picMk id="36" creationId="{9C4D9CCF-5186-4C21-69A7-04620B5A286A}"/>
          </ac:picMkLst>
        </pc:picChg>
        <pc:picChg chg="add del mod">
          <ac:chgData name="Shannon Mcmillan" userId="cea251ff21bf01cf" providerId="LiveId" clId="{156E211B-D70A-4EA6-AEA9-9A29C9385E07}" dt="2022-05-19T21:49:45.166" v="4365" actId="478"/>
          <ac:picMkLst>
            <pc:docMk/>
            <pc:sldMk cId="398139005" sldId="256"/>
            <ac:picMk id="37" creationId="{E3A872FC-D72B-6C1E-6A4B-91D096A21209}"/>
          </ac:picMkLst>
        </pc:picChg>
        <pc:picChg chg="add del mod">
          <ac:chgData name="Shannon Mcmillan" userId="cea251ff21bf01cf" providerId="LiveId" clId="{156E211B-D70A-4EA6-AEA9-9A29C9385E07}" dt="2022-05-19T21:49:46.493" v="4367" actId="478"/>
          <ac:picMkLst>
            <pc:docMk/>
            <pc:sldMk cId="398139005" sldId="256"/>
            <ac:picMk id="38" creationId="{79F05A24-CC84-FDD0-7ECF-D0704EF6A53D}"/>
          </ac:picMkLst>
        </pc:picChg>
        <pc:picChg chg="add del mod">
          <ac:chgData name="Shannon Mcmillan" userId="cea251ff21bf01cf" providerId="LiveId" clId="{156E211B-D70A-4EA6-AEA9-9A29C9385E07}" dt="2022-05-19T21:49:48.751" v="4369" actId="478"/>
          <ac:picMkLst>
            <pc:docMk/>
            <pc:sldMk cId="398139005" sldId="256"/>
            <ac:picMk id="39" creationId="{2DC4E186-A81D-BF8C-FE0A-BC871AA68F2F}"/>
          </ac:picMkLst>
        </pc:picChg>
        <pc:picChg chg="add del mod">
          <ac:chgData name="Shannon Mcmillan" userId="cea251ff21bf01cf" providerId="LiveId" clId="{156E211B-D70A-4EA6-AEA9-9A29C9385E07}" dt="2022-05-19T21:49:50.049" v="4370" actId="478"/>
          <ac:picMkLst>
            <pc:docMk/>
            <pc:sldMk cId="398139005" sldId="256"/>
            <ac:picMk id="40" creationId="{318C8CC6-DB4A-B093-A3D1-8575E6B0D913}"/>
          </ac:picMkLst>
        </pc:picChg>
        <pc:picChg chg="add del mod">
          <ac:chgData name="Shannon Mcmillan" userId="cea251ff21bf01cf" providerId="LiveId" clId="{156E211B-D70A-4EA6-AEA9-9A29C9385E07}" dt="2022-05-19T21:49:47.881" v="4368" actId="478"/>
          <ac:picMkLst>
            <pc:docMk/>
            <pc:sldMk cId="398139005" sldId="256"/>
            <ac:picMk id="41" creationId="{68D602B5-4718-A227-B752-63A581ECC93A}"/>
          </ac:picMkLst>
        </pc:picChg>
        <pc:picChg chg="add del mod">
          <ac:chgData name="Shannon Mcmillan" userId="cea251ff21bf01cf" providerId="LiveId" clId="{156E211B-D70A-4EA6-AEA9-9A29C9385E07}" dt="2022-05-19T22:01:35.871" v="5438" actId="478"/>
          <ac:picMkLst>
            <pc:docMk/>
            <pc:sldMk cId="398139005" sldId="256"/>
            <ac:picMk id="42" creationId="{3A23D5C1-10E9-F3F0-1D22-BEC25C2B97D6}"/>
          </ac:picMkLst>
        </pc:picChg>
        <pc:picChg chg="add del mod">
          <ac:chgData name="Shannon Mcmillan" userId="cea251ff21bf01cf" providerId="LiveId" clId="{156E211B-D70A-4EA6-AEA9-9A29C9385E07}" dt="2022-05-19T20:35:58.495" v="895" actId="478"/>
          <ac:picMkLst>
            <pc:docMk/>
            <pc:sldMk cId="398139005" sldId="256"/>
            <ac:picMk id="1026" creationId="{70EDA3EF-0387-984B-02C0-C93484747C3F}"/>
          </ac:picMkLst>
        </pc:picChg>
        <pc:picChg chg="add mod">
          <ac:chgData name="Shannon Mcmillan" userId="cea251ff21bf01cf" providerId="LiveId" clId="{156E211B-D70A-4EA6-AEA9-9A29C9385E07}" dt="2022-05-19T21:50:01.023" v="4371" actId="1076"/>
          <ac:picMkLst>
            <pc:docMk/>
            <pc:sldMk cId="398139005" sldId="256"/>
            <ac:picMk id="1028" creationId="{78A43AD7-344A-7648-2971-573A657A1392}"/>
          </ac:picMkLst>
        </pc:picChg>
        <pc:picChg chg="add mod">
          <ac:chgData name="Shannon Mcmillan" userId="cea251ff21bf01cf" providerId="LiveId" clId="{156E211B-D70A-4EA6-AEA9-9A29C9385E07}" dt="2022-05-24T21:35:59.624" v="6262" actId="167"/>
          <ac:picMkLst>
            <pc:docMk/>
            <pc:sldMk cId="398139005" sldId="256"/>
            <ac:picMk id="1030" creationId="{7D7A6236-C875-6578-7BE0-88DBDBA91151}"/>
          </ac:picMkLst>
        </pc:picChg>
      </pc:sldChg>
      <pc:sldChg chg="addSp delSp modSp new mod setBg">
        <pc:chgData name="Shannon Mcmillan" userId="cea251ff21bf01cf" providerId="LiveId" clId="{156E211B-D70A-4EA6-AEA9-9A29C9385E07}" dt="2022-05-19T22:30:13.985" v="6203" actId="1036"/>
        <pc:sldMkLst>
          <pc:docMk/>
          <pc:sldMk cId="2764518764" sldId="257"/>
        </pc:sldMkLst>
        <pc:spChg chg="del">
          <ac:chgData name="Shannon Mcmillan" userId="cea251ff21bf01cf" providerId="LiveId" clId="{156E211B-D70A-4EA6-AEA9-9A29C9385E07}" dt="2022-05-19T20:35:26.609" v="884" actId="478"/>
          <ac:spMkLst>
            <pc:docMk/>
            <pc:sldMk cId="2764518764" sldId="257"/>
            <ac:spMk id="2" creationId="{7B999FB8-3C3F-F8B1-1884-01206BA27CEC}"/>
          </ac:spMkLst>
        </pc:spChg>
        <pc:spChg chg="mod">
          <ac:chgData name="Shannon Mcmillan" userId="cea251ff21bf01cf" providerId="LiveId" clId="{156E211B-D70A-4EA6-AEA9-9A29C9385E07}" dt="2022-05-19T21:58:38.862" v="5204" actId="1076"/>
          <ac:spMkLst>
            <pc:docMk/>
            <pc:sldMk cId="2764518764" sldId="257"/>
            <ac:spMk id="3" creationId="{33A2D10E-17FF-2D49-8A0F-53CD9C096ED9}"/>
          </ac:spMkLst>
        </pc:spChg>
        <pc:spChg chg="add mod">
          <ac:chgData name="Shannon Mcmillan" userId="cea251ff21bf01cf" providerId="LiveId" clId="{156E211B-D70A-4EA6-AEA9-9A29C9385E07}" dt="2022-05-19T22:04:06.098" v="5683" actId="20577"/>
          <ac:spMkLst>
            <pc:docMk/>
            <pc:sldMk cId="2764518764" sldId="257"/>
            <ac:spMk id="7" creationId="{3E1099E8-F537-F248-2EBD-AEF5A2749152}"/>
          </ac:spMkLst>
        </pc:spChg>
        <pc:spChg chg="add del">
          <ac:chgData name="Shannon Mcmillan" userId="cea251ff21bf01cf" providerId="LiveId" clId="{156E211B-D70A-4EA6-AEA9-9A29C9385E07}" dt="2022-05-19T20:35:39.482" v="888" actId="26606"/>
          <ac:spMkLst>
            <pc:docMk/>
            <pc:sldMk cId="2764518764" sldId="257"/>
            <ac:spMk id="9" creationId="{D009D6D5-DAC2-4A8B-A17A-E206B9012D09}"/>
          </ac:spMkLst>
        </pc:spChg>
        <pc:spChg chg="add mod">
          <ac:chgData name="Shannon Mcmillan" userId="cea251ff21bf01cf" providerId="LiveId" clId="{156E211B-D70A-4EA6-AEA9-9A29C9385E07}" dt="2022-05-19T22:03:26.637" v="5482" actId="14100"/>
          <ac:spMkLst>
            <pc:docMk/>
            <pc:sldMk cId="2764518764" sldId="257"/>
            <ac:spMk id="10" creationId="{2D7C45B4-E7A9-C3C8-9AA2-0A9E5ECD97AE}"/>
          </ac:spMkLst>
        </pc:spChg>
        <pc:picChg chg="add del mod">
          <ac:chgData name="Shannon Mcmillan" userId="cea251ff21bf01cf" providerId="LiveId" clId="{156E211B-D70A-4EA6-AEA9-9A29C9385E07}" dt="2022-05-19T20:57:03.942" v="2359" actId="478"/>
          <ac:picMkLst>
            <pc:docMk/>
            <pc:sldMk cId="2764518764" sldId="257"/>
            <ac:picMk id="4" creationId="{31217756-6C86-B503-8DCE-E13C03670659}"/>
          </ac:picMkLst>
        </pc:picChg>
        <pc:picChg chg="add del mod modCrop">
          <ac:chgData name="Shannon Mcmillan" userId="cea251ff21bf01cf" providerId="LiveId" clId="{156E211B-D70A-4EA6-AEA9-9A29C9385E07}" dt="2022-05-19T22:02:27.905" v="5440" actId="478"/>
          <ac:picMkLst>
            <pc:docMk/>
            <pc:sldMk cId="2764518764" sldId="257"/>
            <ac:picMk id="8" creationId="{0D87A746-D9BA-8349-03C2-24689BA949EF}"/>
          </ac:picMkLst>
        </pc:picChg>
        <pc:picChg chg="add del mod">
          <ac:chgData name="Shannon Mcmillan" userId="cea251ff21bf01cf" providerId="LiveId" clId="{156E211B-D70A-4EA6-AEA9-9A29C9385E07}" dt="2022-05-19T22:00:31.287" v="5430" actId="478"/>
          <ac:picMkLst>
            <pc:docMk/>
            <pc:sldMk cId="2764518764" sldId="257"/>
            <ac:picMk id="12" creationId="{4B738028-818D-26DD-A24E-9149C140E783}"/>
          </ac:picMkLst>
        </pc:picChg>
        <pc:picChg chg="add mod">
          <ac:chgData name="Shannon Mcmillan" userId="cea251ff21bf01cf" providerId="LiveId" clId="{156E211B-D70A-4EA6-AEA9-9A29C9385E07}" dt="2022-05-19T21:58:40.796" v="5205" actId="1076"/>
          <ac:picMkLst>
            <pc:docMk/>
            <pc:sldMk cId="2764518764" sldId="257"/>
            <ac:picMk id="3074" creationId="{0B2880DE-F9A0-FF3C-E656-83F2310E895B}"/>
          </ac:picMkLst>
        </pc:picChg>
        <pc:picChg chg="add mod">
          <ac:chgData name="Shannon Mcmillan" userId="cea251ff21bf01cf" providerId="LiveId" clId="{156E211B-D70A-4EA6-AEA9-9A29C9385E07}" dt="2022-05-19T22:03:30.641" v="5483" actId="1076"/>
          <ac:picMkLst>
            <pc:docMk/>
            <pc:sldMk cId="2764518764" sldId="257"/>
            <ac:picMk id="3076" creationId="{52B99CB3-8F84-6C88-C882-55B3F0B2C8BC}"/>
          </ac:picMkLst>
        </pc:picChg>
        <pc:picChg chg="add mod">
          <ac:chgData name="Shannon Mcmillan" userId="cea251ff21bf01cf" providerId="LiveId" clId="{156E211B-D70A-4EA6-AEA9-9A29C9385E07}" dt="2022-05-19T22:30:13.985" v="6203" actId="1036"/>
          <ac:picMkLst>
            <pc:docMk/>
            <pc:sldMk cId="2764518764" sldId="257"/>
            <ac:picMk id="3078" creationId="{669CE3F9-1B97-4513-FBBD-3B29BC7672B8}"/>
          </ac:picMkLst>
        </pc:picChg>
      </pc:sldChg>
      <pc:sldChg chg="addSp delSp modSp new mod ord">
        <pc:chgData name="Shannon Mcmillan" userId="cea251ff21bf01cf" providerId="LiveId" clId="{156E211B-D70A-4EA6-AEA9-9A29C9385E07}" dt="2022-05-24T21:32:08.086" v="6261" actId="1076"/>
        <pc:sldMkLst>
          <pc:docMk/>
          <pc:sldMk cId="773852418" sldId="258"/>
        </pc:sldMkLst>
        <pc:spChg chg="del">
          <ac:chgData name="Shannon Mcmillan" userId="cea251ff21bf01cf" providerId="LiveId" clId="{156E211B-D70A-4EA6-AEA9-9A29C9385E07}" dt="2022-05-19T20:49:25.255" v="1989" actId="478"/>
          <ac:spMkLst>
            <pc:docMk/>
            <pc:sldMk cId="773852418" sldId="258"/>
            <ac:spMk id="2" creationId="{4DAE3D0C-F138-6619-6A81-D0AF46D02112}"/>
          </ac:spMkLst>
        </pc:spChg>
        <pc:spChg chg="add del">
          <ac:chgData name="Shannon Mcmillan" userId="cea251ff21bf01cf" providerId="LiveId" clId="{156E211B-D70A-4EA6-AEA9-9A29C9385E07}" dt="2022-05-24T21:30:24.058" v="6230" actId="478"/>
          <ac:spMkLst>
            <pc:docMk/>
            <pc:sldMk cId="773852418" sldId="258"/>
            <ac:spMk id="2" creationId="{E3159769-5CAD-51DB-2B70-550B4FE9BA39}"/>
          </ac:spMkLst>
        </pc:spChg>
        <pc:spChg chg="del mod">
          <ac:chgData name="Shannon Mcmillan" userId="cea251ff21bf01cf" providerId="LiveId" clId="{156E211B-D70A-4EA6-AEA9-9A29C9385E07}" dt="2022-05-19T20:49:18.925" v="1987"/>
          <ac:spMkLst>
            <pc:docMk/>
            <pc:sldMk cId="773852418" sldId="258"/>
            <ac:spMk id="3" creationId="{CD7FA248-31CC-8212-4824-1276C10F42D0}"/>
          </ac:spMkLst>
        </pc:spChg>
        <pc:spChg chg="add del mod">
          <ac:chgData name="Shannon Mcmillan" userId="cea251ff21bf01cf" providerId="LiveId" clId="{156E211B-D70A-4EA6-AEA9-9A29C9385E07}" dt="2022-05-19T20:53:18.348" v="2293" actId="478"/>
          <ac:spMkLst>
            <pc:docMk/>
            <pc:sldMk cId="773852418" sldId="258"/>
            <ac:spMk id="4" creationId="{FC11FDF0-3F31-5833-ADC4-25F9FEF60943}"/>
          </ac:spMkLst>
        </pc:spChg>
        <pc:spChg chg="add del mod">
          <ac:chgData name="Shannon Mcmillan" userId="cea251ff21bf01cf" providerId="LiveId" clId="{156E211B-D70A-4EA6-AEA9-9A29C9385E07}" dt="2022-05-19T20:53:29.934" v="2295" actId="478"/>
          <ac:spMkLst>
            <pc:docMk/>
            <pc:sldMk cId="773852418" sldId="258"/>
            <ac:spMk id="6" creationId="{D4B63B2A-5577-4A6F-32FC-369712859419}"/>
          </ac:spMkLst>
        </pc:spChg>
        <pc:spChg chg="add mod">
          <ac:chgData name="Shannon Mcmillan" userId="cea251ff21bf01cf" providerId="LiveId" clId="{156E211B-D70A-4EA6-AEA9-9A29C9385E07}" dt="2022-05-24T21:31:38.610" v="6253" actId="14100"/>
          <ac:spMkLst>
            <pc:docMk/>
            <pc:sldMk cId="773852418" sldId="258"/>
            <ac:spMk id="7" creationId="{4A225D69-5F57-0691-CC3A-C97FF2F070E9}"/>
          </ac:spMkLst>
        </pc:spChg>
        <pc:spChg chg="add del mod">
          <ac:chgData name="Shannon Mcmillan" userId="cea251ff21bf01cf" providerId="LiveId" clId="{156E211B-D70A-4EA6-AEA9-9A29C9385E07}" dt="2022-05-19T20:56:06.130" v="2331" actId="478"/>
          <ac:spMkLst>
            <pc:docMk/>
            <pc:sldMk cId="773852418" sldId="258"/>
            <ac:spMk id="8" creationId="{8EECB495-7E8F-51C6-7239-4735DAD2999A}"/>
          </ac:spMkLst>
        </pc:spChg>
        <pc:spChg chg="add mod">
          <ac:chgData name="Shannon Mcmillan" userId="cea251ff21bf01cf" providerId="LiveId" clId="{156E211B-D70A-4EA6-AEA9-9A29C9385E07}" dt="2022-05-24T21:31:36.253" v="6252" actId="1076"/>
          <ac:spMkLst>
            <pc:docMk/>
            <pc:sldMk cId="773852418" sldId="258"/>
            <ac:spMk id="9" creationId="{5355D616-34A2-43CC-3B3A-FB36DB7E85F2}"/>
          </ac:spMkLst>
        </pc:spChg>
        <pc:spChg chg="add del mod">
          <ac:chgData name="Shannon Mcmillan" userId="cea251ff21bf01cf" providerId="LiveId" clId="{156E211B-D70A-4EA6-AEA9-9A29C9385E07}" dt="2022-05-19T22:09:30.269" v="5685" actId="478"/>
          <ac:spMkLst>
            <pc:docMk/>
            <pc:sldMk cId="773852418" sldId="258"/>
            <ac:spMk id="10" creationId="{C0231515-4FC7-81A8-D920-AE2E79A64316}"/>
          </ac:spMkLst>
        </pc:spChg>
        <pc:spChg chg="add mod">
          <ac:chgData name="Shannon Mcmillan" userId="cea251ff21bf01cf" providerId="LiveId" clId="{156E211B-D70A-4EA6-AEA9-9A29C9385E07}" dt="2022-05-24T21:31:52.780" v="6257" actId="208"/>
          <ac:spMkLst>
            <pc:docMk/>
            <pc:sldMk cId="773852418" sldId="258"/>
            <ac:spMk id="11" creationId="{B7B02E4F-3E56-3D42-21DC-6872A8DDF03B}"/>
          </ac:spMkLst>
        </pc:spChg>
        <pc:spChg chg="add del mod">
          <ac:chgData name="Shannon Mcmillan" userId="cea251ff21bf01cf" providerId="LiveId" clId="{156E211B-D70A-4EA6-AEA9-9A29C9385E07}" dt="2022-05-24T21:30:14.181" v="6228" actId="478"/>
          <ac:spMkLst>
            <pc:docMk/>
            <pc:sldMk cId="773852418" sldId="258"/>
            <ac:spMk id="12" creationId="{98013E16-DBC1-4D39-292D-DD34E7D6D8A2}"/>
          </ac:spMkLst>
        </pc:spChg>
        <pc:spChg chg="add del mod">
          <ac:chgData name="Shannon Mcmillan" userId="cea251ff21bf01cf" providerId="LiveId" clId="{156E211B-D70A-4EA6-AEA9-9A29C9385E07}" dt="2022-05-19T22:17:24.364" v="5978" actId="478"/>
          <ac:spMkLst>
            <pc:docMk/>
            <pc:sldMk cId="773852418" sldId="258"/>
            <ac:spMk id="13" creationId="{E4E268EC-0718-C9EC-6589-5E6373829D3C}"/>
          </ac:spMkLst>
        </pc:spChg>
        <pc:picChg chg="add del mod">
          <ac:chgData name="Shannon Mcmillan" userId="cea251ff21bf01cf" providerId="LiveId" clId="{156E211B-D70A-4EA6-AEA9-9A29C9385E07}" dt="2022-05-19T22:00:28.804" v="5429" actId="478"/>
          <ac:picMkLst>
            <pc:docMk/>
            <pc:sldMk cId="773852418" sldId="258"/>
            <ac:picMk id="11" creationId="{C6300C6F-DDAD-106E-72F3-10160B0E5511}"/>
          </ac:picMkLst>
        </pc:picChg>
        <pc:picChg chg="add del">
          <ac:chgData name="Shannon Mcmillan" userId="cea251ff21bf01cf" providerId="LiveId" clId="{156E211B-D70A-4EA6-AEA9-9A29C9385E07}" dt="2022-05-24T21:30:24.058" v="6230" actId="478"/>
          <ac:picMkLst>
            <pc:docMk/>
            <pc:sldMk cId="773852418" sldId="258"/>
            <ac:picMk id="1026" creationId="{990C72ED-9385-A8EF-CBBA-F2F20980F0DB}"/>
          </ac:picMkLst>
        </pc:picChg>
        <pc:picChg chg="add del">
          <ac:chgData name="Shannon Mcmillan" userId="cea251ff21bf01cf" providerId="LiveId" clId="{156E211B-D70A-4EA6-AEA9-9A29C9385E07}" dt="2022-05-24T21:30:24.058" v="6230" actId="478"/>
          <ac:picMkLst>
            <pc:docMk/>
            <pc:sldMk cId="773852418" sldId="258"/>
            <ac:picMk id="1027" creationId="{9E8419D7-D7B1-E137-D3C1-40B9EAF17503}"/>
          </ac:picMkLst>
        </pc:picChg>
        <pc:picChg chg="add mod">
          <ac:chgData name="Shannon Mcmillan" userId="cea251ff21bf01cf" providerId="LiveId" clId="{156E211B-D70A-4EA6-AEA9-9A29C9385E07}" dt="2022-05-24T21:32:00.582" v="6259" actId="1076"/>
          <ac:picMkLst>
            <pc:docMk/>
            <pc:sldMk cId="773852418" sldId="258"/>
            <ac:picMk id="1029" creationId="{4B3D3506-08C9-2019-1F36-FA6381AAB53A}"/>
          </ac:picMkLst>
        </pc:picChg>
        <pc:picChg chg="add mod">
          <ac:chgData name="Shannon Mcmillan" userId="cea251ff21bf01cf" providerId="LiveId" clId="{156E211B-D70A-4EA6-AEA9-9A29C9385E07}" dt="2022-05-24T21:32:08.086" v="6261" actId="1076"/>
          <ac:picMkLst>
            <pc:docMk/>
            <pc:sldMk cId="773852418" sldId="258"/>
            <ac:picMk id="1031" creationId="{C1DB113F-1ED1-D11E-BD08-3FCAB0F749A2}"/>
          </ac:picMkLst>
        </pc:picChg>
      </pc:sldChg>
    </pc:docChg>
  </pc:docChgLst>
  <pc:docChgLst>
    <pc:chgData name="Shannon Mcmillan" userId="cea251ff21bf01cf" providerId="LiveId" clId="{7D9CB8A5-F0FC-F942-B8E6-BDFFE48ABB37}"/>
    <pc:docChg chg="modSld">
      <pc:chgData name="Shannon Mcmillan" userId="cea251ff21bf01cf" providerId="LiveId" clId="{7D9CB8A5-F0FC-F942-B8E6-BDFFE48ABB37}" dt="2022-05-15T22:55:29.680" v="0" actId="22"/>
      <pc:docMkLst>
        <pc:docMk/>
      </pc:docMkLst>
      <pc:sldChg chg="addSp">
        <pc:chgData name="Shannon Mcmillan" userId="cea251ff21bf01cf" providerId="LiveId" clId="{7D9CB8A5-F0FC-F942-B8E6-BDFFE48ABB37}" dt="2022-05-15T22:55:29.680" v="0" actId="22"/>
        <pc:sldMkLst>
          <pc:docMk/>
          <pc:sldMk cId="398139005" sldId="256"/>
        </pc:sldMkLst>
        <pc:spChg chg="add">
          <ac:chgData name="Shannon Mcmillan" userId="cea251ff21bf01cf" providerId="LiveId" clId="{7D9CB8A5-F0FC-F942-B8E6-BDFFE48ABB37}" dt="2022-05-15T22:55:29.680" v="0" actId="22"/>
          <ac:spMkLst>
            <pc:docMk/>
            <pc:sldMk cId="398139005" sldId="256"/>
            <ac:spMk id="4" creationId="{43D01228-E7D6-FBED-898C-6AF29AE1DB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217E46-4600-475A-89D7-CD2A44E191F8}" type="datetimeFigureOut">
              <a:rPr lang="en-GB" smtClean="0"/>
              <a:t>24/05/2022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679CBD-A735-4C6D-B435-6ED79272776B}" type="slidenum">
              <a:rPr lang="en-GB" smtClean="0"/>
              <a:t>‹#›</a:t>
            </a:fld>
            <a:endParaRPr lang="en-GB"/>
          </a:p>
        </p:txBody>
      </p:sp>
    </p:spTree>
    <p:extLst>
      <p:ext uri="{BB962C8B-B14F-4D97-AF65-F5344CB8AC3E}">
        <p14:creationId xmlns:p14="http://schemas.microsoft.com/office/powerpoint/2010/main" val="120026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679CBD-A735-4C6D-B435-6ED79272776B}" type="slidenum">
              <a:rPr lang="en-GB" smtClean="0"/>
              <a:t>1</a:t>
            </a:fld>
            <a:endParaRPr lang="en-GB"/>
          </a:p>
        </p:txBody>
      </p:sp>
    </p:spTree>
    <p:extLst>
      <p:ext uri="{BB962C8B-B14F-4D97-AF65-F5344CB8AC3E}">
        <p14:creationId xmlns:p14="http://schemas.microsoft.com/office/powerpoint/2010/main" val="28090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2CE0-66CE-64E9-5618-3DE61357DB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55472EC-8428-364F-3F61-9103C8B270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B1DD15-A4FE-FA9A-1F49-940290858FB5}"/>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5" name="Footer Placeholder 4">
            <a:extLst>
              <a:ext uri="{FF2B5EF4-FFF2-40B4-BE49-F238E27FC236}">
                <a16:creationId xmlns:a16="http://schemas.microsoft.com/office/drawing/2014/main" id="{99637316-B988-8051-5517-69A54E8544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6E0983-FB08-4D47-E5F1-2DA39BB3B224}"/>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32151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D8DD3-DF9D-C4CE-231E-B0E330D68DD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48D27E-6192-7745-E168-42F875A1B1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1321CB-A758-4888-C6F5-F229187F6FF0}"/>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5" name="Footer Placeholder 4">
            <a:extLst>
              <a:ext uri="{FF2B5EF4-FFF2-40B4-BE49-F238E27FC236}">
                <a16:creationId xmlns:a16="http://schemas.microsoft.com/office/drawing/2014/main" id="{78457E66-2E14-2029-5200-A30A5D242B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DB8F1E-08D8-714E-0F2C-73EB4BBA408F}"/>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3203534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6F351A-4031-108A-BE97-D4D0D0DD40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7675CD-A982-EB02-C94C-BA027DC110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A8CE8-74CF-E133-C1C0-710C4F876F0A}"/>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5" name="Footer Placeholder 4">
            <a:extLst>
              <a:ext uri="{FF2B5EF4-FFF2-40B4-BE49-F238E27FC236}">
                <a16:creationId xmlns:a16="http://schemas.microsoft.com/office/drawing/2014/main" id="{82602244-424B-CA7C-A0D6-A854641FF3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23D847-111B-46B5-F357-69507A89B2A2}"/>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190809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3B711-EA36-0E3E-CD6A-5D7C76C373B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1C865D-8529-E052-2372-DD6471564A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42C996-C675-5811-D303-A0D2D3953639}"/>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5" name="Footer Placeholder 4">
            <a:extLst>
              <a:ext uri="{FF2B5EF4-FFF2-40B4-BE49-F238E27FC236}">
                <a16:creationId xmlns:a16="http://schemas.microsoft.com/office/drawing/2014/main" id="{59B0D3A1-EC8A-24DE-0C1B-57862C32EF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940868-EF72-F93F-AEC0-40E97362DC3E}"/>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115751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1DB8D-8BF4-3570-82D1-A76D6FB882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C635C9-11FE-EAD1-D792-5A1B9DB77D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0DD724-0001-7587-8AC1-7838B999FD9C}"/>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5" name="Footer Placeholder 4">
            <a:extLst>
              <a:ext uri="{FF2B5EF4-FFF2-40B4-BE49-F238E27FC236}">
                <a16:creationId xmlns:a16="http://schemas.microsoft.com/office/drawing/2014/main" id="{A7ADB881-5872-B38C-16BF-C818A562B7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2A2456-EA4B-F57B-B9A7-AA0E54F238EF}"/>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1188779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013DC-A905-9EBA-6C50-485ACC4783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86B292-22C0-5EBB-1FB6-04A5F8E372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439424-F6DA-E275-9DCD-015FD7D295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6E741-1194-2C0C-2310-470F9A4E51F1}"/>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6" name="Footer Placeholder 5">
            <a:extLst>
              <a:ext uri="{FF2B5EF4-FFF2-40B4-BE49-F238E27FC236}">
                <a16:creationId xmlns:a16="http://schemas.microsoft.com/office/drawing/2014/main" id="{35A133C6-3703-41DA-90AA-CCBF820F18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2768BF-E75F-D4A5-BAFB-940EA945E240}"/>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92894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BA461-6907-9CDF-0C43-CB500BEA786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E714D18-6CB1-1689-F066-529E0F7A4E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5FFF8-5402-A9CA-E5F4-32135F1B74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819F3C0-4D71-D2DE-1147-DF56EE794A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895CAC-3C43-0FD7-D0DA-DC82C2C69D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42A440-0560-1ED4-5E75-FABF1DAA06FA}"/>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8" name="Footer Placeholder 7">
            <a:extLst>
              <a:ext uri="{FF2B5EF4-FFF2-40B4-BE49-F238E27FC236}">
                <a16:creationId xmlns:a16="http://schemas.microsoft.com/office/drawing/2014/main" id="{562CE3D1-C465-7043-5D12-771FDCC1E7C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DA12309-F88F-2238-FED7-321B08098C18}"/>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2347365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947EE-18B8-ED8E-42D6-5FF4C34A17D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3B0F756-6046-8FE0-C0A7-0F4D252F2C6C}"/>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4" name="Footer Placeholder 3">
            <a:extLst>
              <a:ext uri="{FF2B5EF4-FFF2-40B4-BE49-F238E27FC236}">
                <a16:creationId xmlns:a16="http://schemas.microsoft.com/office/drawing/2014/main" id="{ADBC65FB-11E0-E3B4-DD1C-0DD3B69E824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5E41FF-9993-6D97-4651-D46DFDCC05D0}"/>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292379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0DFAE2-FF56-53AD-C4E1-EA8A1E1E975E}"/>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3" name="Footer Placeholder 2">
            <a:extLst>
              <a:ext uri="{FF2B5EF4-FFF2-40B4-BE49-F238E27FC236}">
                <a16:creationId xmlns:a16="http://schemas.microsoft.com/office/drawing/2014/main" id="{5FCB068B-AFEE-4601-5A3D-5C2E791BCF8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343A79-73E6-C3D8-4D4E-32DF1F6171CD}"/>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421129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348D1-DD40-E1F6-9619-97A6E40CA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7548A6-F494-0F72-D3FE-CAFB459BA4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0F97E76-310B-A39E-C4BC-9E6AF0F22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B85630-76F8-A8D5-079F-CBA0E94290FC}"/>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6" name="Footer Placeholder 5">
            <a:extLst>
              <a:ext uri="{FF2B5EF4-FFF2-40B4-BE49-F238E27FC236}">
                <a16:creationId xmlns:a16="http://schemas.microsoft.com/office/drawing/2014/main" id="{CDACD6C4-6D48-B753-A4A7-1CB352099C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DA67ED-9D7F-CC2B-3D70-BECC6F4E3283}"/>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428212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D4A68-62F1-16D9-4BDF-A58CB81C78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7E1480-CA5F-852D-5350-EBC89089C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E0D369-1FE0-2DD7-A1B5-DC6091B87D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DA24A5-2A4A-C116-4CBF-938CC2F9F934}"/>
              </a:ext>
            </a:extLst>
          </p:cNvPr>
          <p:cNvSpPr>
            <a:spLocks noGrp="1"/>
          </p:cNvSpPr>
          <p:nvPr>
            <p:ph type="dt" sz="half" idx="10"/>
          </p:nvPr>
        </p:nvSpPr>
        <p:spPr/>
        <p:txBody>
          <a:bodyPr/>
          <a:lstStyle/>
          <a:p>
            <a:fld id="{04862405-6179-48E9-9F94-5E004DFF6960}" type="datetimeFigureOut">
              <a:rPr lang="en-GB" smtClean="0"/>
              <a:t>24/05/2022</a:t>
            </a:fld>
            <a:endParaRPr lang="en-GB"/>
          </a:p>
        </p:txBody>
      </p:sp>
      <p:sp>
        <p:nvSpPr>
          <p:cNvPr id="6" name="Footer Placeholder 5">
            <a:extLst>
              <a:ext uri="{FF2B5EF4-FFF2-40B4-BE49-F238E27FC236}">
                <a16:creationId xmlns:a16="http://schemas.microsoft.com/office/drawing/2014/main" id="{FBD6B9FE-E652-85F5-A1E8-F60D0E946F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F07759-A503-E33C-D060-D872974B9AC3}"/>
              </a:ext>
            </a:extLst>
          </p:cNvPr>
          <p:cNvSpPr>
            <a:spLocks noGrp="1"/>
          </p:cNvSpPr>
          <p:nvPr>
            <p:ph type="sldNum" sz="quarter" idx="12"/>
          </p:nvPr>
        </p:nvSpPr>
        <p:spPr/>
        <p:txBody>
          <a:bodyPr/>
          <a:lstStyle/>
          <a:p>
            <a:fld id="{61233A59-650B-447E-ABC0-8904B022AFD0}" type="slidenum">
              <a:rPr lang="en-GB" smtClean="0"/>
              <a:t>‹#›</a:t>
            </a:fld>
            <a:endParaRPr lang="en-GB"/>
          </a:p>
        </p:txBody>
      </p:sp>
    </p:spTree>
    <p:extLst>
      <p:ext uri="{BB962C8B-B14F-4D97-AF65-F5344CB8AC3E}">
        <p14:creationId xmlns:p14="http://schemas.microsoft.com/office/powerpoint/2010/main" val="218418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6E226E-9EC0-B162-6EBD-F21D9036BC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8CA6EC-7268-474C-C2D3-F1DC74AB82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D7BB4C-A3E8-45E4-6742-BCDADD9F85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62405-6179-48E9-9F94-5E004DFF6960}" type="datetimeFigureOut">
              <a:rPr lang="en-GB" smtClean="0"/>
              <a:t>24/05/2022</a:t>
            </a:fld>
            <a:endParaRPr lang="en-GB"/>
          </a:p>
        </p:txBody>
      </p:sp>
      <p:sp>
        <p:nvSpPr>
          <p:cNvPr id="5" name="Footer Placeholder 4">
            <a:extLst>
              <a:ext uri="{FF2B5EF4-FFF2-40B4-BE49-F238E27FC236}">
                <a16:creationId xmlns:a16="http://schemas.microsoft.com/office/drawing/2014/main" id="{27F0D166-5F1F-672D-E7B8-8A8499D7EF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23A48AF-7FB9-4382-5CC0-D0555AE773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33A59-650B-447E-ABC0-8904B022AFD0}" type="slidenum">
              <a:rPr lang="en-GB" smtClean="0"/>
              <a:t>‹#›</a:t>
            </a:fld>
            <a:endParaRPr lang="en-GB"/>
          </a:p>
        </p:txBody>
      </p:sp>
    </p:spTree>
    <p:extLst>
      <p:ext uri="{BB962C8B-B14F-4D97-AF65-F5344CB8AC3E}">
        <p14:creationId xmlns:p14="http://schemas.microsoft.com/office/powerpoint/2010/main" val="141547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7D7A6236-C875-6578-7BE0-88DBDBA911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5930" y="2005527"/>
            <a:ext cx="979754" cy="65110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4AF5C340-EBC5-0872-698F-A93D14B12FF8}"/>
              </a:ext>
            </a:extLst>
          </p:cNvPr>
          <p:cNvSpPr txBox="1"/>
          <p:nvPr/>
        </p:nvSpPr>
        <p:spPr>
          <a:xfrm>
            <a:off x="6875687" y="1220097"/>
            <a:ext cx="5180241" cy="4278094"/>
          </a:xfrm>
          <a:prstGeom prst="rect">
            <a:avLst/>
          </a:prstGeom>
          <a:noFill/>
          <a:ln>
            <a:solidFill>
              <a:srgbClr val="00B0F0"/>
            </a:solidFill>
          </a:ln>
        </p:spPr>
        <p:txBody>
          <a:bodyPr wrap="square">
            <a:spAutoFit/>
          </a:bodyPr>
          <a:lstStyle/>
          <a:p>
            <a:pPr algn="l"/>
            <a:r>
              <a:rPr lang="en-GB" sz="1600" dirty="0"/>
              <a:t>In 2020, Chris Mosier became the first openly transgender man to complete in a male Olympic trial</a:t>
            </a:r>
          </a:p>
          <a:p>
            <a:pPr algn="l"/>
            <a:endParaRPr lang="en-GB" sz="1600" dirty="0"/>
          </a:p>
          <a:p>
            <a:pPr algn="l"/>
            <a:r>
              <a:rPr lang="en-GB" sz="1600" dirty="0"/>
              <a:t>At the 2020 Summer Olympics, Quinn became the first openly transgender and nonbinary person to win a gold medal </a:t>
            </a:r>
          </a:p>
          <a:p>
            <a:pPr algn="l"/>
            <a:endParaRPr lang="en-GB" sz="1600" dirty="0"/>
          </a:p>
          <a:p>
            <a:pPr algn="l"/>
            <a:r>
              <a:rPr lang="en-GB" sz="1600" dirty="0"/>
              <a:t>In 2021, Laurel Hubbard became the first openly transgender woman to compete in female Olympic events, winning no medals in weightlifting. </a:t>
            </a:r>
          </a:p>
          <a:p>
            <a:pPr algn="l"/>
            <a:r>
              <a:rPr lang="en-GB" sz="1600" dirty="0"/>
              <a:t>Disproving the transphobic/transmisogynistic reason for not allowing trans athletes, specifically women, to compete because they have a “biological advantage”</a:t>
            </a:r>
          </a:p>
          <a:p>
            <a:pPr algn="l"/>
            <a:endParaRPr lang="en-GB" sz="1600" dirty="0"/>
          </a:p>
          <a:p>
            <a:pPr algn="l"/>
            <a:r>
              <a:rPr lang="en-US" sz="1600" dirty="0"/>
              <a:t>In 2022, Kentucky forced a trans sport ban through legislature even though there’s only one known trans student athlete in the whole state </a:t>
            </a:r>
            <a:endParaRPr lang="en-GB" sz="2000" dirty="0"/>
          </a:p>
        </p:txBody>
      </p:sp>
      <p:pic>
        <p:nvPicPr>
          <p:cNvPr id="1028" name="Picture 4" descr="Transgender flags - Wikipedia">
            <a:extLst>
              <a:ext uri="{FF2B5EF4-FFF2-40B4-BE49-F238E27FC236}">
                <a16:creationId xmlns:a16="http://schemas.microsoft.com/office/drawing/2014/main" id="{78A43AD7-344A-7648-2971-573A657A139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08" r="315"/>
          <a:stretch/>
        </p:blipFill>
        <p:spPr bwMode="auto">
          <a:xfrm>
            <a:off x="3495674" y="81728"/>
            <a:ext cx="1126671" cy="633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B327F7C-E64D-2BDB-530F-1E3589CE1E7A}"/>
              </a:ext>
            </a:extLst>
          </p:cNvPr>
          <p:cNvSpPr txBox="1"/>
          <p:nvPr/>
        </p:nvSpPr>
        <p:spPr>
          <a:xfrm>
            <a:off x="-114300" y="7141810"/>
            <a:ext cx="8201024" cy="369332"/>
          </a:xfrm>
          <a:prstGeom prst="rect">
            <a:avLst/>
          </a:prstGeom>
          <a:noFill/>
        </p:spPr>
        <p:txBody>
          <a:bodyPr wrap="square">
            <a:spAutoFit/>
          </a:bodyPr>
          <a:lstStyle/>
          <a:p>
            <a:r>
              <a:rPr lang="en-US" dirty="0"/>
              <a:t>https://xtramagazine.com/power/politics/kentucky-trans-kids-sports-ban-221391</a:t>
            </a:r>
          </a:p>
        </p:txBody>
      </p:sp>
      <p:sp>
        <p:nvSpPr>
          <p:cNvPr id="8" name="TextBox 7">
            <a:extLst>
              <a:ext uri="{FF2B5EF4-FFF2-40B4-BE49-F238E27FC236}">
                <a16:creationId xmlns:a16="http://schemas.microsoft.com/office/drawing/2014/main" id="{CF763397-5A46-7D5A-5FE2-40FF7960FE03}"/>
              </a:ext>
            </a:extLst>
          </p:cNvPr>
          <p:cNvSpPr txBox="1"/>
          <p:nvPr/>
        </p:nvSpPr>
        <p:spPr>
          <a:xfrm>
            <a:off x="136072" y="853750"/>
            <a:ext cx="6281057" cy="3046988"/>
          </a:xfrm>
          <a:prstGeom prst="rect">
            <a:avLst/>
          </a:prstGeom>
          <a:noFill/>
          <a:ln>
            <a:solidFill>
              <a:srgbClr val="00B0F0"/>
            </a:solidFill>
          </a:ln>
        </p:spPr>
        <p:txBody>
          <a:bodyPr wrap="square">
            <a:spAutoFit/>
          </a:bodyPr>
          <a:lstStyle/>
          <a:p>
            <a:pPr algn="l"/>
            <a:r>
              <a:rPr lang="en-GB" sz="1600" dirty="0"/>
              <a:t>The first Olympic event specifically designed for LGBT sportspeople was at the 1976 Montreal Games – three events</a:t>
            </a:r>
          </a:p>
          <a:p>
            <a:pPr algn="l"/>
            <a:endParaRPr lang="en-GB" sz="1600" dirty="0"/>
          </a:p>
          <a:p>
            <a:pPr algn="l"/>
            <a:r>
              <a:rPr lang="en-US" sz="1600" dirty="0"/>
              <a:t>Trans men can compete without restriction while trans women will have to demonstrate lowered hormone levels for at least a year before competing </a:t>
            </a:r>
          </a:p>
          <a:p>
            <a:pPr algn="l"/>
            <a:endParaRPr lang="en-GB" sz="1600" dirty="0"/>
          </a:p>
          <a:p>
            <a:pPr algn="l"/>
            <a:r>
              <a:rPr lang="en-GB" sz="1600" dirty="0"/>
              <a:t>Most if not all sport doesn’t allow intersex athletes to compete </a:t>
            </a:r>
          </a:p>
          <a:p>
            <a:pPr algn="l"/>
            <a:endParaRPr lang="en-GB" sz="1600" dirty="0"/>
          </a:p>
          <a:p>
            <a:pPr algn="l"/>
            <a:r>
              <a:rPr lang="en-GB" sz="1600" dirty="0"/>
              <a:t>1960s: Visual genital inspections were used to confirm gender, then a chromosomal analysis – these body inspections became a mandatory step for women who wanted to compete</a:t>
            </a:r>
          </a:p>
        </p:txBody>
      </p:sp>
      <p:sp>
        <p:nvSpPr>
          <p:cNvPr id="10" name="TextBox 9">
            <a:extLst>
              <a:ext uri="{FF2B5EF4-FFF2-40B4-BE49-F238E27FC236}">
                <a16:creationId xmlns:a16="http://schemas.microsoft.com/office/drawing/2014/main" id="{41A17B64-F305-DCE7-E49C-493CA23CC165}"/>
              </a:ext>
            </a:extLst>
          </p:cNvPr>
          <p:cNvSpPr txBox="1"/>
          <p:nvPr/>
        </p:nvSpPr>
        <p:spPr>
          <a:xfrm>
            <a:off x="466044" y="4480756"/>
            <a:ext cx="6180364" cy="1569660"/>
          </a:xfrm>
          <a:prstGeom prst="rect">
            <a:avLst/>
          </a:prstGeom>
          <a:noFill/>
          <a:ln>
            <a:solidFill>
              <a:srgbClr val="00B0F0"/>
            </a:solidFill>
          </a:ln>
        </p:spPr>
        <p:txBody>
          <a:bodyPr wrap="square">
            <a:spAutoFit/>
          </a:bodyPr>
          <a:lstStyle/>
          <a:p>
            <a:pPr algn="l"/>
            <a:r>
              <a:rPr lang="en-GB" sz="1600" dirty="0"/>
              <a:t>In 2003 the International Olympic Committee allowed transgender people to participate if: </a:t>
            </a:r>
          </a:p>
          <a:p>
            <a:pPr marL="457200" indent="-457200" algn="l">
              <a:buFont typeface="+mj-lt"/>
              <a:buAutoNum type="arabicPeriod"/>
            </a:pPr>
            <a:r>
              <a:rPr lang="en-GB" sz="1600" dirty="0"/>
              <a:t>They’ve undergone sex reassignment surgery including genitalia</a:t>
            </a:r>
          </a:p>
          <a:p>
            <a:pPr marL="457200" indent="-457200" algn="l">
              <a:buFont typeface="+mj-lt"/>
              <a:buAutoNum type="arabicPeriod"/>
            </a:pPr>
            <a:r>
              <a:rPr lang="en-GB" sz="1600" dirty="0"/>
              <a:t>Have legal recognition of their gender</a:t>
            </a:r>
          </a:p>
          <a:p>
            <a:pPr marL="457200" indent="-457200" algn="l">
              <a:buFont typeface="+mj-lt"/>
              <a:buAutoNum type="arabicPeriod"/>
            </a:pPr>
            <a:r>
              <a:rPr lang="en-GB" sz="1600" dirty="0"/>
              <a:t>Undergone hormone therapy for a suggested two years before participation</a:t>
            </a:r>
          </a:p>
        </p:txBody>
      </p:sp>
      <p:pic>
        <p:nvPicPr>
          <p:cNvPr id="14" name="Picture 13">
            <a:extLst>
              <a:ext uri="{FF2B5EF4-FFF2-40B4-BE49-F238E27FC236}">
                <a16:creationId xmlns:a16="http://schemas.microsoft.com/office/drawing/2014/main" id="{3769137D-8B59-C9C7-AE1E-41B4C432FA4F}"/>
              </a:ext>
            </a:extLst>
          </p:cNvPr>
          <p:cNvPicPr>
            <a:picLocks noChangeAspect="1"/>
          </p:cNvPicPr>
          <p:nvPr/>
        </p:nvPicPr>
        <p:blipFill>
          <a:blip r:embed="rId5"/>
          <a:stretch>
            <a:fillRect/>
          </a:stretch>
        </p:blipFill>
        <p:spPr>
          <a:xfrm>
            <a:off x="10140042" y="5290759"/>
            <a:ext cx="1736271" cy="1157514"/>
          </a:xfrm>
          <a:prstGeom prst="rect">
            <a:avLst/>
          </a:prstGeom>
        </p:spPr>
      </p:pic>
      <p:pic>
        <p:nvPicPr>
          <p:cNvPr id="18" name="Picture 4" descr="Transgender flags - Wikipedia">
            <a:extLst>
              <a:ext uri="{FF2B5EF4-FFF2-40B4-BE49-F238E27FC236}">
                <a16:creationId xmlns:a16="http://schemas.microsoft.com/office/drawing/2014/main" id="{3EE25231-B666-D24A-3DCE-ABA6A9C257D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08" r="315"/>
          <a:stretch/>
        </p:blipFill>
        <p:spPr bwMode="auto">
          <a:xfrm>
            <a:off x="4622345" y="81728"/>
            <a:ext cx="1126671" cy="63312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Transgender flags - Wikipedia">
            <a:extLst>
              <a:ext uri="{FF2B5EF4-FFF2-40B4-BE49-F238E27FC236}">
                <a16:creationId xmlns:a16="http://schemas.microsoft.com/office/drawing/2014/main" id="{533C0989-0F38-7119-D266-69D3B4EB644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08" t="1084" r="315" b="-1"/>
          <a:stretch/>
        </p:blipFill>
        <p:spPr bwMode="auto">
          <a:xfrm>
            <a:off x="5749016" y="81727"/>
            <a:ext cx="1126671" cy="633121"/>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Transgender flags - Wikipedia">
            <a:extLst>
              <a:ext uri="{FF2B5EF4-FFF2-40B4-BE49-F238E27FC236}">
                <a16:creationId xmlns:a16="http://schemas.microsoft.com/office/drawing/2014/main" id="{A7E990F2-E516-CC03-6010-B916D32AE72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08" t="1084" r="315"/>
          <a:stretch/>
        </p:blipFill>
        <p:spPr bwMode="auto">
          <a:xfrm>
            <a:off x="6875687" y="81728"/>
            <a:ext cx="1126671" cy="63312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4" descr="Transgender flags - Wikipedia">
            <a:extLst>
              <a:ext uri="{FF2B5EF4-FFF2-40B4-BE49-F238E27FC236}">
                <a16:creationId xmlns:a16="http://schemas.microsoft.com/office/drawing/2014/main" id="{4219551F-4CF3-516F-CABE-32D2DA7CC15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08" t="1083" r="315" b="1"/>
          <a:stretch/>
        </p:blipFill>
        <p:spPr bwMode="auto">
          <a:xfrm>
            <a:off x="8002359" y="81728"/>
            <a:ext cx="1126671" cy="63312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id="{1602DD1B-5C68-703A-8734-63781FFF5E90}"/>
              </a:ext>
            </a:extLst>
          </p:cNvPr>
          <p:cNvSpPr>
            <a:spLocks noGrp="1"/>
          </p:cNvSpPr>
          <p:nvPr>
            <p:ph type="subTitle" idx="1"/>
          </p:nvPr>
        </p:nvSpPr>
        <p:spPr>
          <a:xfrm>
            <a:off x="3950737" y="169191"/>
            <a:ext cx="6004947" cy="640056"/>
          </a:xfrm>
        </p:spPr>
        <p:txBody>
          <a:bodyPr>
            <a:normAutofit/>
          </a:bodyPr>
          <a:lstStyle/>
          <a:p>
            <a:pPr algn="l"/>
            <a:r>
              <a:rPr lang="en-GB" sz="3000" b="1" dirty="0"/>
              <a:t>Transgender people in sport</a:t>
            </a:r>
            <a:endParaRPr lang="en-GB" sz="2200" dirty="0"/>
          </a:p>
        </p:txBody>
      </p:sp>
    </p:spTree>
    <p:extLst>
      <p:ext uri="{BB962C8B-B14F-4D97-AF65-F5344CB8AC3E}">
        <p14:creationId xmlns:p14="http://schemas.microsoft.com/office/powerpoint/2010/main" val="398139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A2D10E-17FF-2D49-8A0F-53CD9C096ED9}"/>
              </a:ext>
            </a:extLst>
          </p:cNvPr>
          <p:cNvSpPr>
            <a:spLocks noGrp="1"/>
          </p:cNvSpPr>
          <p:nvPr>
            <p:ph idx="1"/>
          </p:nvPr>
        </p:nvSpPr>
        <p:spPr>
          <a:xfrm>
            <a:off x="913703" y="376831"/>
            <a:ext cx="7911196" cy="2001970"/>
          </a:xfrm>
          <a:ln>
            <a:solidFill>
              <a:srgbClr val="FF66FF"/>
            </a:solidFill>
          </a:ln>
        </p:spPr>
        <p:txBody>
          <a:bodyPr>
            <a:normAutofit/>
          </a:bodyPr>
          <a:lstStyle/>
          <a:p>
            <a:pPr marL="0" indent="0" algn="l">
              <a:buNone/>
            </a:pPr>
            <a:r>
              <a:rPr lang="en-GB" sz="1700" b="1" dirty="0"/>
              <a:t>Renée Richards</a:t>
            </a:r>
          </a:p>
          <a:p>
            <a:pPr marL="0" indent="0" algn="l">
              <a:buNone/>
            </a:pPr>
            <a:r>
              <a:rPr lang="en-GB" sz="1700" dirty="0"/>
              <a:t>Competed for the US Open in the 1970s, leading to the Women’s Tennis                         Association (WTA) and the United States Tennis Association (USTA) withdrawing                                                       their support and 25 athletes pulled out of the tournament.</a:t>
            </a:r>
          </a:p>
          <a:p>
            <a:pPr marL="0" indent="0" algn="l">
              <a:buNone/>
            </a:pPr>
            <a:r>
              <a:rPr lang="en-GB" sz="1700" dirty="0"/>
              <a:t>This withdrawal of support led to the Barr body test which identifies a person’s                                                      sex chromosomes. Richards refused to be tested and filed a lawsuit after being                   banned, the court ruled in her favour and ruled her legally female.</a:t>
            </a:r>
          </a:p>
          <a:p>
            <a:pPr marL="0" indent="0" algn="l">
              <a:buNone/>
            </a:pPr>
            <a:endParaRPr lang="en-GB" sz="2000" dirty="0"/>
          </a:p>
        </p:txBody>
      </p:sp>
      <p:sp>
        <p:nvSpPr>
          <p:cNvPr id="7" name="TextBox 6">
            <a:extLst>
              <a:ext uri="{FF2B5EF4-FFF2-40B4-BE49-F238E27FC236}">
                <a16:creationId xmlns:a16="http://schemas.microsoft.com/office/drawing/2014/main" id="{3E1099E8-F537-F248-2EBD-AEF5A2749152}"/>
              </a:ext>
            </a:extLst>
          </p:cNvPr>
          <p:cNvSpPr txBox="1"/>
          <p:nvPr/>
        </p:nvSpPr>
        <p:spPr>
          <a:xfrm>
            <a:off x="6546574" y="2755222"/>
            <a:ext cx="5201839" cy="3416320"/>
          </a:xfrm>
          <a:prstGeom prst="rect">
            <a:avLst/>
          </a:prstGeom>
          <a:noFill/>
          <a:ln>
            <a:solidFill>
              <a:srgbClr val="FF66FF"/>
            </a:solidFill>
          </a:ln>
        </p:spPr>
        <p:txBody>
          <a:bodyPr wrap="square">
            <a:spAutoFit/>
          </a:bodyPr>
          <a:lstStyle/>
          <a:p>
            <a:pPr marL="0" indent="0" algn="l">
              <a:buNone/>
            </a:pPr>
            <a:r>
              <a:rPr lang="en-GB" sz="1800" b="1" dirty="0"/>
              <a:t>Caitlyn Jenner</a:t>
            </a:r>
          </a:p>
          <a:p>
            <a:pPr marL="0" indent="0" algn="l">
              <a:buNone/>
            </a:pPr>
            <a:r>
              <a:rPr lang="en-GB" sz="1800" dirty="0"/>
              <a:t>In 2015, Jenner came out as Caitlyn after winning an Olympic gold medal in the decathlon</a:t>
            </a:r>
          </a:p>
          <a:p>
            <a:pPr marL="0" indent="0" algn="l">
              <a:buNone/>
            </a:pPr>
            <a:endParaRPr lang="en-GB" dirty="0"/>
          </a:p>
          <a:p>
            <a:pPr marL="0" indent="0" algn="l">
              <a:buNone/>
            </a:pPr>
            <a:r>
              <a:rPr lang="en-GB" sz="1800" dirty="0"/>
              <a:t>Jenner doesn’t support transgender girls participating in girls sport and often attacks trans people and the LGBTQ+ community to build her brand.</a:t>
            </a:r>
          </a:p>
          <a:p>
            <a:pPr marL="0" indent="0" algn="l">
              <a:buNone/>
            </a:pPr>
            <a:endParaRPr lang="en-GB" dirty="0"/>
          </a:p>
          <a:p>
            <a:pPr marL="0" indent="0" algn="l">
              <a:buNone/>
            </a:pPr>
            <a:r>
              <a:rPr lang="en-GB" dirty="0"/>
              <a:t>Charlotte Clymer argues that Republicans                          accept her as they look beyond her trans                        identity due to her whiteness and her                                wealth in conditional acceptance.</a:t>
            </a:r>
            <a:endParaRPr lang="en-GB" sz="1800" dirty="0"/>
          </a:p>
        </p:txBody>
      </p:sp>
      <p:sp>
        <p:nvSpPr>
          <p:cNvPr id="10" name="TextBox 9">
            <a:extLst>
              <a:ext uri="{FF2B5EF4-FFF2-40B4-BE49-F238E27FC236}">
                <a16:creationId xmlns:a16="http://schemas.microsoft.com/office/drawing/2014/main" id="{2D7C45B4-E7A9-C3C8-9AA2-0A9E5ECD97AE}"/>
              </a:ext>
            </a:extLst>
          </p:cNvPr>
          <p:cNvSpPr txBox="1"/>
          <p:nvPr/>
        </p:nvSpPr>
        <p:spPr>
          <a:xfrm>
            <a:off x="84364" y="2707830"/>
            <a:ext cx="4425714" cy="3785652"/>
          </a:xfrm>
          <a:prstGeom prst="rect">
            <a:avLst/>
          </a:prstGeom>
          <a:noFill/>
          <a:ln>
            <a:solidFill>
              <a:srgbClr val="FF66FF"/>
            </a:solidFill>
          </a:ln>
        </p:spPr>
        <p:txBody>
          <a:bodyPr wrap="square">
            <a:spAutoFit/>
          </a:bodyPr>
          <a:lstStyle/>
          <a:p>
            <a:pPr marL="0" indent="0" algn="l">
              <a:buNone/>
            </a:pPr>
            <a:r>
              <a:rPr lang="en-GB" sz="1600" b="1" dirty="0"/>
              <a:t>Santhi Soundarajan</a:t>
            </a:r>
          </a:p>
          <a:p>
            <a:pPr marL="0" indent="0" algn="l">
              <a:buNone/>
            </a:pPr>
            <a:r>
              <a:rPr lang="en-GB" sz="1600" dirty="0"/>
              <a:t>In 2006 she won a silver medal for India in the 800 meters</a:t>
            </a:r>
          </a:p>
          <a:p>
            <a:pPr marL="0" indent="0" algn="l">
              <a:buNone/>
            </a:pPr>
            <a:endParaRPr lang="en-GB" sz="1600" dirty="0"/>
          </a:p>
          <a:p>
            <a:pPr marL="0" indent="0" algn="l">
              <a:buNone/>
            </a:pPr>
            <a:r>
              <a:rPr lang="en-GB" sz="1600" dirty="0"/>
              <a:t>The next day she was called in for a blood test and asked to undress. It was announced on Indian national television that she failed the sex test and was stripped of her medal.</a:t>
            </a:r>
          </a:p>
          <a:p>
            <a:pPr marL="0" indent="0" algn="l">
              <a:buNone/>
            </a:pPr>
            <a:endParaRPr lang="en-GB" sz="1600" dirty="0"/>
          </a:p>
          <a:p>
            <a:pPr marL="0" indent="0" algn="l">
              <a:buNone/>
            </a:pPr>
            <a:r>
              <a:rPr lang="en-GB" sz="1600" dirty="0"/>
              <a:t>Soundarajan was born and raised female but carried a Y chromosome, these transphobic processes and rules are damaging both transgender and cisgendered women’s careers. Now seen publicly as a gender imposter she attempted suicide shortly after returning to India.</a:t>
            </a:r>
          </a:p>
        </p:txBody>
      </p:sp>
      <p:pic>
        <p:nvPicPr>
          <p:cNvPr id="3074" name="Picture 2" descr="Pin on Tennis Equipment">
            <a:extLst>
              <a:ext uri="{FF2B5EF4-FFF2-40B4-BE49-F238E27FC236}">
                <a16:creationId xmlns:a16="http://schemas.microsoft.com/office/drawing/2014/main" id="{0B2880DE-F9A0-FF3C-E656-83F2310E89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5063" y="181384"/>
            <a:ext cx="1605641" cy="200197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301 Moved Permanently">
            <a:extLst>
              <a:ext uri="{FF2B5EF4-FFF2-40B4-BE49-F238E27FC236}">
                <a16:creationId xmlns:a16="http://schemas.microsoft.com/office/drawing/2014/main" id="{52B99CB3-8F84-6C88-C882-55B3F0B2C8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9458" y="4477057"/>
            <a:ext cx="1534887" cy="232279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 Am Cait: Viewers react to Caitlyn Jenner's axed reality show">
            <a:extLst>
              <a:ext uri="{FF2B5EF4-FFF2-40B4-BE49-F238E27FC236}">
                <a16:creationId xmlns:a16="http://schemas.microsoft.com/office/drawing/2014/main" id="{669CE3F9-1B97-4513-FBBD-3B29BC7672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47732" y="4699817"/>
            <a:ext cx="1292477" cy="1941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518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A225D69-5F57-0691-CC3A-C97FF2F070E9}"/>
              </a:ext>
            </a:extLst>
          </p:cNvPr>
          <p:cNvSpPr txBox="1"/>
          <p:nvPr/>
        </p:nvSpPr>
        <p:spPr>
          <a:xfrm>
            <a:off x="191861" y="161755"/>
            <a:ext cx="5904139" cy="2554545"/>
          </a:xfrm>
          <a:prstGeom prst="rect">
            <a:avLst/>
          </a:prstGeom>
          <a:noFill/>
          <a:ln>
            <a:solidFill>
              <a:srgbClr val="00B0F0"/>
            </a:solidFill>
          </a:ln>
        </p:spPr>
        <p:txBody>
          <a:bodyPr wrap="square">
            <a:spAutoFit/>
          </a:bodyPr>
          <a:lstStyle/>
          <a:p>
            <a:pPr rtl="0">
              <a:spcBef>
                <a:spcPts val="0"/>
              </a:spcBef>
              <a:spcAft>
                <a:spcPts val="0"/>
              </a:spcAft>
            </a:pPr>
            <a:r>
              <a:rPr lang="en-GB" sz="1600" b="0" i="0" u="none" strike="noStrike" dirty="0">
                <a:solidFill>
                  <a:srgbClr val="000000"/>
                </a:solidFill>
                <a:effectLst/>
                <a:latin typeface="Arial" panose="020B0604020202020204" pitchFamily="34" charset="0"/>
              </a:rPr>
              <a:t>In 2021, Florida lawmakers have advanced a bill that bans trans athletes from school sports and also requires schools to perform an “examination” to verify a student’s genitals in some cases.</a:t>
            </a:r>
            <a:endParaRPr lang="en-GB" sz="1600" b="0" dirty="0">
              <a:effectLst/>
            </a:endParaRPr>
          </a:p>
          <a:p>
            <a:pPr rtl="0">
              <a:spcBef>
                <a:spcPts val="0"/>
              </a:spcBef>
              <a:spcAft>
                <a:spcPts val="0"/>
              </a:spcAft>
            </a:pPr>
            <a:br>
              <a:rPr lang="en-GB" sz="1600" b="0" dirty="0">
                <a:effectLst/>
              </a:rPr>
            </a:br>
            <a:r>
              <a:rPr lang="en-GB" sz="1600" b="0" i="0" u="none" strike="noStrike" dirty="0">
                <a:solidFill>
                  <a:srgbClr val="000000"/>
                </a:solidFill>
                <a:effectLst/>
                <a:latin typeface="Arial" panose="020B0604020202020204" pitchFamily="34" charset="0"/>
              </a:rPr>
              <a:t>The continuation of “examinations” on transgender people and transgender children from the 1960s shows that society’s attitude towards transgender people haven’t changed, some laws have but these checks and endangering young trans people is a common theme throughout history.</a:t>
            </a:r>
            <a:endParaRPr lang="en-GB" sz="1600" dirty="0"/>
          </a:p>
        </p:txBody>
      </p:sp>
      <p:sp>
        <p:nvSpPr>
          <p:cNvPr id="9" name="TextBox 8">
            <a:extLst>
              <a:ext uri="{FF2B5EF4-FFF2-40B4-BE49-F238E27FC236}">
                <a16:creationId xmlns:a16="http://schemas.microsoft.com/office/drawing/2014/main" id="{5355D616-34A2-43CC-3B3A-FB36DB7E85F2}"/>
              </a:ext>
            </a:extLst>
          </p:cNvPr>
          <p:cNvSpPr txBox="1"/>
          <p:nvPr/>
        </p:nvSpPr>
        <p:spPr>
          <a:xfrm>
            <a:off x="6583138" y="700364"/>
            <a:ext cx="5417001" cy="3539430"/>
          </a:xfrm>
          <a:prstGeom prst="rect">
            <a:avLst/>
          </a:prstGeom>
          <a:noFill/>
          <a:ln>
            <a:solidFill>
              <a:srgbClr val="00B0F0"/>
            </a:solidFill>
          </a:ln>
        </p:spPr>
        <p:txBody>
          <a:bodyPr wrap="square">
            <a:spAutoFit/>
          </a:bodyPr>
          <a:lstStyle/>
          <a:p>
            <a:pPr rtl="0">
              <a:spcBef>
                <a:spcPts val="0"/>
              </a:spcBef>
              <a:spcAft>
                <a:spcPts val="0"/>
              </a:spcAft>
            </a:pPr>
            <a:r>
              <a:rPr lang="en-GB" sz="1600" b="0" i="0" u="none" strike="noStrike" dirty="0">
                <a:solidFill>
                  <a:srgbClr val="000000"/>
                </a:solidFill>
                <a:effectLst/>
                <a:latin typeface="Arial" panose="020B0604020202020204" pitchFamily="34" charset="0"/>
              </a:rPr>
              <a:t>Intersex people are not allowed to compete in the Olympics but parents of intersex children often have them undergo invasive ‘gender affirming’ surgery at such a young age.</a:t>
            </a:r>
            <a:endParaRPr lang="en-GB" sz="1600" b="0" dirty="0">
              <a:effectLst/>
            </a:endParaRPr>
          </a:p>
          <a:p>
            <a:pPr rtl="0">
              <a:spcBef>
                <a:spcPts val="0"/>
              </a:spcBef>
              <a:spcAft>
                <a:spcPts val="0"/>
              </a:spcAft>
            </a:pPr>
            <a:br>
              <a:rPr lang="en-GB" sz="1600" b="0" dirty="0">
                <a:effectLst/>
              </a:rPr>
            </a:br>
            <a:r>
              <a:rPr lang="en-GB" sz="1600" b="0" i="0" u="none" strike="noStrike" dirty="0">
                <a:solidFill>
                  <a:srgbClr val="444444"/>
                </a:solidFill>
                <a:effectLst/>
                <a:latin typeface="Arial" panose="020B0604020202020204" pitchFamily="34" charset="0"/>
              </a:rPr>
              <a:t>‘intersex people are not rare, but they are widely misunderstood. Based on a medical theory popularized in the 1960s, doctors perform surgery on intersex children – often in infancy – with the stated aim of making it easier for them to grow up “normal.” ‘</a:t>
            </a:r>
            <a:endParaRPr lang="en-GB" sz="1600" b="0" dirty="0">
              <a:effectLst/>
            </a:endParaRPr>
          </a:p>
          <a:p>
            <a:pPr rtl="0">
              <a:spcBef>
                <a:spcPts val="0"/>
              </a:spcBef>
              <a:spcAft>
                <a:spcPts val="0"/>
              </a:spcAft>
            </a:pPr>
            <a:br>
              <a:rPr lang="en-GB" sz="1600" b="0" dirty="0">
                <a:effectLst/>
              </a:rPr>
            </a:br>
            <a:r>
              <a:rPr lang="en-GB" sz="1600" b="0" i="0" u="none" strike="noStrike" dirty="0">
                <a:solidFill>
                  <a:srgbClr val="444444"/>
                </a:solidFill>
                <a:effectLst/>
                <a:latin typeface="Arial" panose="020B0604020202020204" pitchFamily="34" charset="0"/>
              </a:rPr>
              <a:t>This inherent transphobia is carried throughout society and disadvantages transgender people and harms young trans people for societal comfort</a:t>
            </a:r>
            <a:endParaRPr lang="en-GB" sz="1600" b="0" dirty="0">
              <a:effectLst/>
            </a:endParaRPr>
          </a:p>
        </p:txBody>
      </p:sp>
      <p:sp>
        <p:nvSpPr>
          <p:cNvPr id="11" name="TextBox 10">
            <a:extLst>
              <a:ext uri="{FF2B5EF4-FFF2-40B4-BE49-F238E27FC236}">
                <a16:creationId xmlns:a16="http://schemas.microsoft.com/office/drawing/2014/main" id="{B7B02E4F-3E56-3D42-21DC-6872A8DDF03B}"/>
              </a:ext>
            </a:extLst>
          </p:cNvPr>
          <p:cNvSpPr txBox="1"/>
          <p:nvPr/>
        </p:nvSpPr>
        <p:spPr>
          <a:xfrm>
            <a:off x="2309473" y="4518550"/>
            <a:ext cx="7573053" cy="2062103"/>
          </a:xfrm>
          <a:prstGeom prst="rect">
            <a:avLst/>
          </a:prstGeom>
          <a:noFill/>
          <a:ln>
            <a:solidFill>
              <a:srgbClr val="00B0F0"/>
            </a:solidFill>
          </a:ln>
        </p:spPr>
        <p:txBody>
          <a:bodyPr wrap="square">
            <a:spAutoFit/>
          </a:bodyPr>
          <a:lstStyle/>
          <a:p>
            <a:pPr rtl="0">
              <a:spcBef>
                <a:spcPts val="0"/>
              </a:spcBef>
              <a:spcAft>
                <a:spcPts val="0"/>
              </a:spcAft>
            </a:pPr>
            <a:r>
              <a:rPr lang="en-GB" sz="1600" b="0" i="0" u="none" strike="noStrike" dirty="0">
                <a:solidFill>
                  <a:srgbClr val="000000"/>
                </a:solidFill>
                <a:effectLst/>
                <a:latin typeface="Arial" panose="020B0604020202020204" pitchFamily="34" charset="0"/>
              </a:rPr>
              <a:t>Three days ago South Carolina's governor has quietly signed into law a bill that would ban transgender students from playing girls’ or women’s sports in public schools and colleges.</a:t>
            </a:r>
            <a:endParaRPr lang="en-GB" sz="1600" b="0" dirty="0">
              <a:effectLst/>
            </a:endParaRPr>
          </a:p>
          <a:p>
            <a:pPr rtl="0">
              <a:spcBef>
                <a:spcPts val="0"/>
              </a:spcBef>
              <a:spcAft>
                <a:spcPts val="0"/>
              </a:spcAft>
            </a:pPr>
            <a:br>
              <a:rPr lang="en-GB" sz="1600" b="0" dirty="0">
                <a:effectLst/>
              </a:rPr>
            </a:br>
            <a:r>
              <a:rPr lang="en-GB" sz="1600" b="0" i="0" u="none" strike="noStrike" dirty="0">
                <a:solidFill>
                  <a:srgbClr val="000000"/>
                </a:solidFill>
                <a:effectLst/>
                <a:latin typeface="Arial" panose="020B0604020202020204" pitchFamily="34" charset="0"/>
              </a:rPr>
              <a:t>Only mentioning girls and women’s sports shows that these laws just want to maintain control of and oppress women. This claim that the transgender girls have an ‘unfair biological advantage from having been born males’ is a modern example of transmisogyny and reflective of the patriarchal society we’re in.</a:t>
            </a:r>
            <a:endParaRPr lang="en-GB" sz="1600" b="0" dirty="0">
              <a:effectLst/>
            </a:endParaRPr>
          </a:p>
        </p:txBody>
      </p:sp>
      <p:pic>
        <p:nvPicPr>
          <p:cNvPr id="1029" name="Picture 5">
            <a:extLst>
              <a:ext uri="{FF2B5EF4-FFF2-40B4-BE49-F238E27FC236}">
                <a16:creationId xmlns:a16="http://schemas.microsoft.com/office/drawing/2014/main" id="{4B3D3506-08C9-2019-1F36-FA6381AAB5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7400"/>
            <a:ext cx="1762125" cy="9906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C1DB113F-1ED1-D11E-BD08-3FCAB0F74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75" y="5867400"/>
            <a:ext cx="1762125"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852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755</Words>
  <Application>Microsoft Office PowerPoint</Application>
  <PresentationFormat>Widescreen</PresentationFormat>
  <Paragraphs>44</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Mcmillan</dc:creator>
  <cp:lastModifiedBy>Shannon Mcmillan</cp:lastModifiedBy>
  <cp:revision>2</cp:revision>
  <dcterms:created xsi:type="dcterms:W3CDTF">2022-05-15T20:06:06Z</dcterms:created>
  <dcterms:modified xsi:type="dcterms:W3CDTF">2022-05-24T21:36:08Z</dcterms:modified>
</cp:coreProperties>
</file>