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567028-67AC-48BA-957A-1C711B8F4535}" v="14" dt="2023-06-13T04:31:10.8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9" d="100"/>
          <a:sy n="39" d="100"/>
        </p:scale>
        <p:origin x="60" y="3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non Mcmillan" userId="cea251ff21bf01cf" providerId="LiveId" clId="{32567028-67AC-48BA-957A-1C711B8F4535}"/>
    <pc:docChg chg="undo custSel addSld modSld">
      <pc:chgData name="Shannon Mcmillan" userId="cea251ff21bf01cf" providerId="LiveId" clId="{32567028-67AC-48BA-957A-1C711B8F4535}" dt="2023-06-13T04:32:24.799" v="1636" actId="20577"/>
      <pc:docMkLst>
        <pc:docMk/>
      </pc:docMkLst>
      <pc:sldChg chg="modSp mod">
        <pc:chgData name="Shannon Mcmillan" userId="cea251ff21bf01cf" providerId="LiveId" clId="{32567028-67AC-48BA-957A-1C711B8F4535}" dt="2023-06-13T03:48:21.372" v="927" actId="255"/>
        <pc:sldMkLst>
          <pc:docMk/>
          <pc:sldMk cId="2979952418" sldId="258"/>
        </pc:sldMkLst>
        <pc:spChg chg="mod">
          <ac:chgData name="Shannon Mcmillan" userId="cea251ff21bf01cf" providerId="LiveId" clId="{32567028-67AC-48BA-957A-1C711B8F4535}" dt="2023-06-13T03:48:21.372" v="927" actId="255"/>
          <ac:spMkLst>
            <pc:docMk/>
            <pc:sldMk cId="2979952418" sldId="258"/>
            <ac:spMk id="3" creationId="{8861597B-A95A-2170-88A7-E5C048CDAAE8}"/>
          </ac:spMkLst>
        </pc:spChg>
      </pc:sldChg>
      <pc:sldChg chg="addSp delSp modSp new mod setBg">
        <pc:chgData name="Shannon Mcmillan" userId="cea251ff21bf01cf" providerId="LiveId" clId="{32567028-67AC-48BA-957A-1C711B8F4535}" dt="2023-06-13T04:32:24.799" v="1636" actId="20577"/>
        <pc:sldMkLst>
          <pc:docMk/>
          <pc:sldMk cId="814335243" sldId="259"/>
        </pc:sldMkLst>
        <pc:spChg chg="mod">
          <ac:chgData name="Shannon Mcmillan" userId="cea251ff21bf01cf" providerId="LiveId" clId="{32567028-67AC-48BA-957A-1C711B8F4535}" dt="2023-06-13T04:31:35.723" v="1512" actId="1076"/>
          <ac:spMkLst>
            <pc:docMk/>
            <pc:sldMk cId="814335243" sldId="259"/>
            <ac:spMk id="2" creationId="{F3EC670E-EAF8-B402-9E37-A25215021CD0}"/>
          </ac:spMkLst>
        </pc:spChg>
        <pc:spChg chg="mod">
          <ac:chgData name="Shannon Mcmillan" userId="cea251ff21bf01cf" providerId="LiveId" clId="{32567028-67AC-48BA-957A-1C711B8F4535}" dt="2023-06-13T04:32:24.799" v="1636" actId="20577"/>
          <ac:spMkLst>
            <pc:docMk/>
            <pc:sldMk cId="814335243" sldId="259"/>
            <ac:spMk id="3" creationId="{86FAF3ED-C510-CFFA-C05C-B6CA2303E000}"/>
          </ac:spMkLst>
        </pc:spChg>
        <pc:spChg chg="add del">
          <ac:chgData name="Shannon Mcmillan" userId="cea251ff21bf01cf" providerId="LiveId" clId="{32567028-67AC-48BA-957A-1C711B8F4535}" dt="2023-06-13T04:12:54.613" v="1507" actId="26606"/>
          <ac:spMkLst>
            <pc:docMk/>
            <pc:sldMk cId="814335243" sldId="259"/>
            <ac:spMk id="4102" creationId="{394842B0-684D-44CC-B4BC-D13331CFD290}"/>
          </ac:spMkLst>
        </pc:spChg>
        <pc:spChg chg="add del">
          <ac:chgData name="Shannon Mcmillan" userId="cea251ff21bf01cf" providerId="LiveId" clId="{32567028-67AC-48BA-957A-1C711B8F4535}" dt="2023-06-13T04:12:20.205" v="1502" actId="26606"/>
          <ac:spMkLst>
            <pc:docMk/>
            <pc:sldMk cId="814335243" sldId="259"/>
            <ac:spMk id="4103" creationId="{45D37F4E-DDB4-456B-97E0-9937730A039F}"/>
          </ac:spMkLst>
        </pc:spChg>
        <pc:spChg chg="add del">
          <ac:chgData name="Shannon Mcmillan" userId="cea251ff21bf01cf" providerId="LiveId" clId="{32567028-67AC-48BA-957A-1C711B8F4535}" dt="2023-06-13T04:31:15.307" v="1511" actId="26606"/>
          <ac:spMkLst>
            <pc:docMk/>
            <pc:sldMk cId="814335243" sldId="259"/>
            <ac:spMk id="4104" creationId="{D2B783EE-0239-4717-BBEA-8C9EAC61C824}"/>
          </ac:spMkLst>
        </pc:spChg>
        <pc:spChg chg="add del">
          <ac:chgData name="Shannon Mcmillan" userId="cea251ff21bf01cf" providerId="LiveId" clId="{32567028-67AC-48BA-957A-1C711B8F4535}" dt="2023-06-13T04:12:20.205" v="1502" actId="26606"/>
          <ac:spMkLst>
            <pc:docMk/>
            <pc:sldMk cId="814335243" sldId="259"/>
            <ac:spMk id="4105" creationId="{B2DD41CD-8F47-4F56-AD12-4E2FF7696987}"/>
          </ac:spMkLst>
        </pc:spChg>
        <pc:spChg chg="add del">
          <ac:chgData name="Shannon Mcmillan" userId="cea251ff21bf01cf" providerId="LiveId" clId="{32567028-67AC-48BA-957A-1C711B8F4535}" dt="2023-06-13T04:31:15.307" v="1511" actId="26606"/>
          <ac:spMkLst>
            <pc:docMk/>
            <pc:sldMk cId="814335243" sldId="259"/>
            <ac:spMk id="4106" creationId="{A7B99495-F43F-4D80-A44F-2CB4764EB90B}"/>
          </ac:spMkLst>
        </pc:spChg>
        <pc:spChg chg="add del">
          <ac:chgData name="Shannon Mcmillan" userId="cea251ff21bf01cf" providerId="LiveId" clId="{32567028-67AC-48BA-957A-1C711B8F4535}" dt="2023-06-13T04:12:54.613" v="1507" actId="26606"/>
          <ac:spMkLst>
            <pc:docMk/>
            <pc:sldMk cId="814335243" sldId="259"/>
            <ac:spMk id="4107" creationId="{4C2A3DC3-F495-4B99-9FF3-3FB30D63235E}"/>
          </ac:spMkLst>
        </pc:spChg>
        <pc:spChg chg="add del">
          <ac:chgData name="Shannon Mcmillan" userId="cea251ff21bf01cf" providerId="LiveId" clId="{32567028-67AC-48BA-957A-1C711B8F4535}" dt="2023-06-13T04:31:15.307" v="1511" actId="26606"/>
          <ac:spMkLst>
            <pc:docMk/>
            <pc:sldMk cId="814335243" sldId="259"/>
            <ac:spMk id="4109" creationId="{70BEB1E7-2F88-40BC-B73D-42E5B6F80BFC}"/>
          </ac:spMkLst>
        </pc:spChg>
        <pc:spChg chg="add">
          <ac:chgData name="Shannon Mcmillan" userId="cea251ff21bf01cf" providerId="LiveId" clId="{32567028-67AC-48BA-957A-1C711B8F4535}" dt="2023-06-13T04:31:15.307" v="1511" actId="26606"/>
          <ac:spMkLst>
            <pc:docMk/>
            <pc:sldMk cId="814335243" sldId="259"/>
            <ac:spMk id="4114" creationId="{D2B783EE-0239-4717-BBEA-8C9EAC61C824}"/>
          </ac:spMkLst>
        </pc:spChg>
        <pc:spChg chg="add">
          <ac:chgData name="Shannon Mcmillan" userId="cea251ff21bf01cf" providerId="LiveId" clId="{32567028-67AC-48BA-957A-1C711B8F4535}" dt="2023-06-13T04:31:15.307" v="1511" actId="26606"/>
          <ac:spMkLst>
            <pc:docMk/>
            <pc:sldMk cId="814335243" sldId="259"/>
            <ac:spMk id="4116" creationId="{A7B99495-F43F-4D80-A44F-2CB4764EB90B}"/>
          </ac:spMkLst>
        </pc:spChg>
        <pc:spChg chg="add">
          <ac:chgData name="Shannon Mcmillan" userId="cea251ff21bf01cf" providerId="LiveId" clId="{32567028-67AC-48BA-957A-1C711B8F4535}" dt="2023-06-13T04:31:15.307" v="1511" actId="26606"/>
          <ac:spMkLst>
            <pc:docMk/>
            <pc:sldMk cId="814335243" sldId="259"/>
            <ac:spMk id="4118" creationId="{70BEB1E7-2F88-40BC-B73D-42E5B6F80BFC}"/>
          </ac:spMkLst>
        </pc:spChg>
        <pc:picChg chg="add mod">
          <ac:chgData name="Shannon Mcmillan" userId="cea251ff21bf01cf" providerId="LiveId" clId="{32567028-67AC-48BA-957A-1C711B8F4535}" dt="2023-06-13T04:31:15.307" v="1511" actId="26606"/>
          <ac:picMkLst>
            <pc:docMk/>
            <pc:sldMk cId="814335243" sldId="259"/>
            <ac:picMk id="4" creationId="{17DBAC70-9D9A-F531-12C8-3125D06EFCAE}"/>
          </ac:picMkLst>
        </pc:picChg>
        <pc:picChg chg="add del mod">
          <ac:chgData name="Shannon Mcmillan" userId="cea251ff21bf01cf" providerId="LiveId" clId="{32567028-67AC-48BA-957A-1C711B8F4535}" dt="2023-06-13T04:31:09.828" v="1509" actId="478"/>
          <ac:picMkLst>
            <pc:docMk/>
            <pc:sldMk cId="814335243" sldId="259"/>
            <ac:picMk id="4098" creationId="{F595ED1A-D7AD-1316-97E1-C394FE30C061}"/>
          </ac:picMkLst>
        </pc:picChg>
        <pc:picChg chg="add mod">
          <ac:chgData name="Shannon Mcmillan" userId="cea251ff21bf01cf" providerId="LiveId" clId="{32567028-67AC-48BA-957A-1C711B8F4535}" dt="2023-06-13T04:31:15.307" v="1511" actId="26606"/>
          <ac:picMkLst>
            <pc:docMk/>
            <pc:sldMk cId="814335243" sldId="259"/>
            <ac:picMk id="4100" creationId="{0F2B49F4-B778-FB45-E3E4-CC05DD260C5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C1E58-32F6-2FE4-0699-75F5D6527A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E5E6F64-BC79-8349-A375-FFB1AFF35B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23DA675-A9DB-05B0-DF81-3362D2F4CD2F}"/>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5" name="Footer Placeholder 4">
            <a:extLst>
              <a:ext uri="{FF2B5EF4-FFF2-40B4-BE49-F238E27FC236}">
                <a16:creationId xmlns:a16="http://schemas.microsoft.com/office/drawing/2014/main" id="{7B966193-CE60-D200-6979-0ECDF63744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721C1F-56C3-5468-EA80-7129D5C1B636}"/>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1028159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C1BF1-922A-5E16-8868-DB45A33126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2112FCB-7F74-5E05-8467-9EC8F6932F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F28995-34FC-E14D-6B1F-44E409018686}"/>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5" name="Footer Placeholder 4">
            <a:extLst>
              <a:ext uri="{FF2B5EF4-FFF2-40B4-BE49-F238E27FC236}">
                <a16:creationId xmlns:a16="http://schemas.microsoft.com/office/drawing/2014/main" id="{734FFC55-AFCE-5BD1-FD1E-9357125A8B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DD84FB-2D3E-8A79-02D9-FDAA5D26135C}"/>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2697994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FE58C-6613-7F0B-C5CD-B1DFCDD003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358A14D-F83A-C0C8-C817-9BF6FEE18C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37679E-23E6-CF0A-75DD-86FB2FBB6D50}"/>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5" name="Footer Placeholder 4">
            <a:extLst>
              <a:ext uri="{FF2B5EF4-FFF2-40B4-BE49-F238E27FC236}">
                <a16:creationId xmlns:a16="http://schemas.microsoft.com/office/drawing/2014/main" id="{BE6640A5-1FC3-758D-564D-0F57BEB30A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78FE97-6804-5173-79D1-BF718F4DB922}"/>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986384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96327-0E64-0DF7-7607-9F92665967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7A8DE7-0AE8-7CB4-A593-0B7EA149D4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F9AC8C-4B12-EBB1-B3C7-FC331F5E73BA}"/>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5" name="Footer Placeholder 4">
            <a:extLst>
              <a:ext uri="{FF2B5EF4-FFF2-40B4-BE49-F238E27FC236}">
                <a16:creationId xmlns:a16="http://schemas.microsoft.com/office/drawing/2014/main" id="{634B718B-6FB3-49CC-13E1-F033A47FA9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A4990A-A070-76E8-6126-E6C4266AC26D}"/>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134524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ED2CF-D0BB-B1C6-275E-EA2CB0856A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E9C16C-F42A-7C6C-18E3-C84FB1DFCA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69F99E-3565-84D9-ADEC-1429D3B4469C}"/>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5" name="Footer Placeholder 4">
            <a:extLst>
              <a:ext uri="{FF2B5EF4-FFF2-40B4-BE49-F238E27FC236}">
                <a16:creationId xmlns:a16="http://schemas.microsoft.com/office/drawing/2014/main" id="{E1C95DCC-548C-6B63-04F3-5FCA67E3C6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57893A-12A2-458C-9D38-E0B843D47FE9}"/>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415521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9792E-9939-441B-6A39-4AC51DA107C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DFA44D-507F-286E-6BCD-BDE66EAAAF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CF7CC15-1930-A4A1-3B4C-F4798D6062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EC07FD-8275-757D-E7E9-085AF0F3D9BB}"/>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6" name="Footer Placeholder 5">
            <a:extLst>
              <a:ext uri="{FF2B5EF4-FFF2-40B4-BE49-F238E27FC236}">
                <a16:creationId xmlns:a16="http://schemas.microsoft.com/office/drawing/2014/main" id="{471851FD-CD8B-6ED7-6585-04B19AE42B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03714A-417A-F128-7C36-EDC2E15EACA2}"/>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3785565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FC787-34D3-2584-FEB3-63390356B2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851B6E-2BEB-4EF0-6682-CBD227F0CC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B20249-DC77-40D2-AB20-7062739F47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D96BF0-3029-323C-0A69-97C31A696F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B340CD-9DC5-2FCA-A37A-A735F37E2E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91024E9-764E-E29E-CF76-F6F52F570064}"/>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8" name="Footer Placeholder 7">
            <a:extLst>
              <a:ext uri="{FF2B5EF4-FFF2-40B4-BE49-F238E27FC236}">
                <a16:creationId xmlns:a16="http://schemas.microsoft.com/office/drawing/2014/main" id="{F47C24A9-00FA-0799-2293-BD179C7F4B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ADA64E-0882-659E-7689-A3A7B63D1913}"/>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1235001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AC42-63AE-12A1-4EEF-82AF8B73BD8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B93F105-16AB-91CF-617F-BCA9832457B9}"/>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4" name="Footer Placeholder 3">
            <a:extLst>
              <a:ext uri="{FF2B5EF4-FFF2-40B4-BE49-F238E27FC236}">
                <a16:creationId xmlns:a16="http://schemas.microsoft.com/office/drawing/2014/main" id="{D56AD18E-2A60-D8A1-15B5-572A569793C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6F3C462-949A-FAB0-84A5-2DCC4E095D21}"/>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636617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458C9B-BD5D-9607-25FF-7EFBDBC1FAC0}"/>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3" name="Footer Placeholder 2">
            <a:extLst>
              <a:ext uri="{FF2B5EF4-FFF2-40B4-BE49-F238E27FC236}">
                <a16:creationId xmlns:a16="http://schemas.microsoft.com/office/drawing/2014/main" id="{E5503640-9D04-6A20-6799-7AF7161C64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DE1BA4-4E81-B464-BE9A-BDC7823812BB}"/>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63530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6026D-F376-A816-B0DE-A9F44B7E02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8C35FC3-FB1A-0CD6-E26E-572A88E9F6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8E0BD60-F6F2-D7A8-D865-CFFA59A56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390237-FED0-5A80-A56E-A838344320EB}"/>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6" name="Footer Placeholder 5">
            <a:extLst>
              <a:ext uri="{FF2B5EF4-FFF2-40B4-BE49-F238E27FC236}">
                <a16:creationId xmlns:a16="http://schemas.microsoft.com/office/drawing/2014/main" id="{0C9C2C2C-BFC4-D6D2-69EB-A0082EAF58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4F29EA-10C5-6C48-B3DF-FC2BADC5785B}"/>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14462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D5EDC-C8CC-6B8F-417E-3A4FAE7703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DEC2641-D6D3-DE21-1375-9291245C52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35BE627-BDBE-480B-59F0-8782A8FD4A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2F92FD-198B-2118-107B-1AC780AA9BE8}"/>
              </a:ext>
            </a:extLst>
          </p:cNvPr>
          <p:cNvSpPr>
            <a:spLocks noGrp="1"/>
          </p:cNvSpPr>
          <p:nvPr>
            <p:ph type="dt" sz="half" idx="10"/>
          </p:nvPr>
        </p:nvSpPr>
        <p:spPr/>
        <p:txBody>
          <a:bodyPr/>
          <a:lstStyle/>
          <a:p>
            <a:fld id="{8447F047-DF54-42CF-B852-29BB12B8A4D1}" type="datetimeFigureOut">
              <a:rPr lang="en-GB" smtClean="0"/>
              <a:t>13/06/2023</a:t>
            </a:fld>
            <a:endParaRPr lang="en-GB"/>
          </a:p>
        </p:txBody>
      </p:sp>
      <p:sp>
        <p:nvSpPr>
          <p:cNvPr id="6" name="Footer Placeholder 5">
            <a:extLst>
              <a:ext uri="{FF2B5EF4-FFF2-40B4-BE49-F238E27FC236}">
                <a16:creationId xmlns:a16="http://schemas.microsoft.com/office/drawing/2014/main" id="{FBB2B838-69EE-9A72-B70E-7F9F1B11CD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0DBF7C-940F-6A80-FDD0-4B5F1E13E083}"/>
              </a:ext>
            </a:extLst>
          </p:cNvPr>
          <p:cNvSpPr>
            <a:spLocks noGrp="1"/>
          </p:cNvSpPr>
          <p:nvPr>
            <p:ph type="sldNum" sz="quarter" idx="12"/>
          </p:nvPr>
        </p:nvSpPr>
        <p:spPr/>
        <p:txBody>
          <a:bodyPr/>
          <a:lstStyle/>
          <a:p>
            <a:fld id="{0B1A27E3-501D-4273-A9D3-D3F924D6198E}" type="slidenum">
              <a:rPr lang="en-GB" smtClean="0"/>
              <a:t>‹#›</a:t>
            </a:fld>
            <a:endParaRPr lang="en-GB"/>
          </a:p>
        </p:txBody>
      </p:sp>
    </p:spTree>
    <p:extLst>
      <p:ext uri="{BB962C8B-B14F-4D97-AF65-F5344CB8AC3E}">
        <p14:creationId xmlns:p14="http://schemas.microsoft.com/office/powerpoint/2010/main" val="1366281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9C85E0-6B14-B252-3D88-99CFEF67C1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A86318-4632-F524-9A4A-450E46F754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6D51A4-9D80-178C-E5AD-E63DF47F49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7F047-DF54-42CF-B852-29BB12B8A4D1}" type="datetimeFigureOut">
              <a:rPr lang="en-GB" smtClean="0"/>
              <a:t>13/06/2023</a:t>
            </a:fld>
            <a:endParaRPr lang="en-GB"/>
          </a:p>
        </p:txBody>
      </p:sp>
      <p:sp>
        <p:nvSpPr>
          <p:cNvPr id="5" name="Footer Placeholder 4">
            <a:extLst>
              <a:ext uri="{FF2B5EF4-FFF2-40B4-BE49-F238E27FC236}">
                <a16:creationId xmlns:a16="http://schemas.microsoft.com/office/drawing/2014/main" id="{ECE5EC9E-BF1D-4BA5-7DE5-A77B63EFB6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CF37CB1-043B-2D29-A1C0-3E5E36CA74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A27E3-501D-4273-A9D3-D3F924D6198E}" type="slidenum">
              <a:rPr lang="en-GB" smtClean="0"/>
              <a:t>‹#›</a:t>
            </a:fld>
            <a:endParaRPr lang="en-GB"/>
          </a:p>
        </p:txBody>
      </p:sp>
    </p:spTree>
    <p:extLst>
      <p:ext uri="{BB962C8B-B14F-4D97-AF65-F5344CB8AC3E}">
        <p14:creationId xmlns:p14="http://schemas.microsoft.com/office/powerpoint/2010/main" val="831260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c 1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604789">
            <a:off x="675639" y="775849"/>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DE2009A-B166-462B-75F7-3B95FC8572E1}"/>
              </a:ext>
            </a:extLst>
          </p:cNvPr>
          <p:cNvSpPr>
            <a:spLocks noGrp="1"/>
          </p:cNvSpPr>
          <p:nvPr>
            <p:ph type="ctrTitle"/>
          </p:nvPr>
        </p:nvSpPr>
        <p:spPr>
          <a:xfrm>
            <a:off x="892817" y="1370171"/>
            <a:ext cx="4606912" cy="2387600"/>
          </a:xfrm>
        </p:spPr>
        <p:txBody>
          <a:bodyPr>
            <a:normAutofit/>
          </a:bodyPr>
          <a:lstStyle/>
          <a:p>
            <a:pPr algn="l"/>
            <a:r>
              <a:rPr lang="en-GB" sz="5100" b="1" dirty="0">
                <a:solidFill>
                  <a:srgbClr val="FFFFFF"/>
                </a:solidFill>
              </a:rPr>
              <a:t>The Image of God in The Lorax (2012)</a:t>
            </a:r>
          </a:p>
        </p:txBody>
      </p:sp>
      <p:sp>
        <p:nvSpPr>
          <p:cNvPr id="3" name="Subtitle 2">
            <a:extLst>
              <a:ext uri="{FF2B5EF4-FFF2-40B4-BE49-F238E27FC236}">
                <a16:creationId xmlns:a16="http://schemas.microsoft.com/office/drawing/2014/main" id="{CDE54A5A-5B0F-B173-21B2-D0B769B8F691}"/>
              </a:ext>
            </a:extLst>
          </p:cNvPr>
          <p:cNvSpPr>
            <a:spLocks noGrp="1"/>
          </p:cNvSpPr>
          <p:nvPr>
            <p:ph type="subTitle" idx="1"/>
          </p:nvPr>
        </p:nvSpPr>
        <p:spPr>
          <a:xfrm>
            <a:off x="892817" y="3849845"/>
            <a:ext cx="4425551" cy="1881751"/>
          </a:xfrm>
        </p:spPr>
        <p:txBody>
          <a:bodyPr>
            <a:normAutofit/>
          </a:bodyPr>
          <a:lstStyle/>
          <a:p>
            <a:pPr algn="l"/>
            <a:r>
              <a:rPr lang="en-GB">
                <a:solidFill>
                  <a:srgbClr val="FFFFFF"/>
                </a:solidFill>
              </a:rPr>
              <a:t>Shannon Mcmillan</a:t>
            </a:r>
          </a:p>
        </p:txBody>
      </p:sp>
      <p:sp>
        <p:nvSpPr>
          <p:cNvPr id="14" name="Oval 13">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5976" y="2130090"/>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11156773-3FB3-46D9-9F87-821287404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13872" y="3116072"/>
            <a:ext cx="4378128" cy="3741928"/>
          </a:xfrm>
          <a:custGeom>
            <a:avLst/>
            <a:gdLst>
              <a:gd name="connsiteX0" fmla="*/ 2605183 w 4378128"/>
              <a:gd name="connsiteY0" fmla="*/ 0 h 3741928"/>
              <a:gd name="connsiteX1" fmla="*/ 4262321 w 4378128"/>
              <a:gd name="connsiteY1" fmla="*/ 594897 h 3741928"/>
              <a:gd name="connsiteX2" fmla="*/ 4378128 w 4378128"/>
              <a:gd name="connsiteY2" fmla="*/ 700149 h 3741928"/>
              <a:gd name="connsiteX3" fmla="*/ 4378128 w 4378128"/>
              <a:gd name="connsiteY3" fmla="*/ 3741928 h 3741928"/>
              <a:gd name="connsiteX4" fmla="*/ 263831 w 4378128"/>
              <a:gd name="connsiteY4" fmla="*/ 3741928 h 3741928"/>
              <a:gd name="connsiteX5" fmla="*/ 204729 w 4378128"/>
              <a:gd name="connsiteY5" fmla="*/ 3619238 h 3741928"/>
              <a:gd name="connsiteX6" fmla="*/ 0 w 4378128"/>
              <a:gd name="connsiteY6" fmla="*/ 2605183 h 3741928"/>
              <a:gd name="connsiteX7" fmla="*/ 2605183 w 4378128"/>
              <a:gd name="connsiteY7" fmla="*/ 0 h 374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8128" h="3741928">
                <a:moveTo>
                  <a:pt x="2605183" y="0"/>
                </a:moveTo>
                <a:cubicBezTo>
                  <a:pt x="3234659" y="0"/>
                  <a:pt x="3811992" y="223253"/>
                  <a:pt x="4262321" y="594897"/>
                </a:cubicBezTo>
                <a:lnTo>
                  <a:pt x="4378128" y="700149"/>
                </a:lnTo>
                <a:lnTo>
                  <a:pt x="4378128" y="3741928"/>
                </a:lnTo>
                <a:lnTo>
                  <a:pt x="263831" y="3741928"/>
                </a:lnTo>
                <a:lnTo>
                  <a:pt x="204729" y="3619238"/>
                </a:lnTo>
                <a:cubicBezTo>
                  <a:pt x="72899" y="3307558"/>
                  <a:pt x="0" y="2964884"/>
                  <a:pt x="0" y="2605183"/>
                </a:cubicBezTo>
                <a:cubicBezTo>
                  <a:pt x="0" y="1166380"/>
                  <a:pt x="1166380" y="0"/>
                  <a:pt x="260518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E8EA24D0-C854-4AA8-B8FD-D252660D8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99731" y="1"/>
            <a:ext cx="4208478" cy="3678281"/>
          </a:xfrm>
          <a:custGeom>
            <a:avLst/>
            <a:gdLst>
              <a:gd name="connsiteX0" fmla="*/ 711074 w 4208478"/>
              <a:gd name="connsiteY0" fmla="*/ 0 h 3678281"/>
              <a:gd name="connsiteX1" fmla="*/ 3497404 w 4208478"/>
              <a:gd name="connsiteY1" fmla="*/ 0 h 3678281"/>
              <a:gd name="connsiteX2" fmla="*/ 3592161 w 4208478"/>
              <a:gd name="connsiteY2" fmla="*/ 86120 h 3678281"/>
              <a:gd name="connsiteX3" fmla="*/ 4208478 w 4208478"/>
              <a:gd name="connsiteY3" fmla="*/ 1574042 h 3678281"/>
              <a:gd name="connsiteX4" fmla="*/ 2104239 w 4208478"/>
              <a:gd name="connsiteY4" fmla="*/ 3678281 h 3678281"/>
              <a:gd name="connsiteX5" fmla="*/ 0 w 4208478"/>
              <a:gd name="connsiteY5" fmla="*/ 1574042 h 3678281"/>
              <a:gd name="connsiteX6" fmla="*/ 616318 w 4208478"/>
              <a:gd name="connsiteY6" fmla="*/ 86120 h 367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08478" h="3678281">
                <a:moveTo>
                  <a:pt x="711074" y="0"/>
                </a:moveTo>
                <a:lnTo>
                  <a:pt x="3497404" y="0"/>
                </a:lnTo>
                <a:lnTo>
                  <a:pt x="3592161" y="86120"/>
                </a:lnTo>
                <a:cubicBezTo>
                  <a:pt x="3972953" y="466913"/>
                  <a:pt x="4208478" y="992973"/>
                  <a:pt x="4208478" y="1574042"/>
                </a:cubicBezTo>
                <a:cubicBezTo>
                  <a:pt x="4208478" y="2736181"/>
                  <a:pt x="3266378" y="3678281"/>
                  <a:pt x="2104239" y="3678281"/>
                </a:cubicBezTo>
                <a:cubicBezTo>
                  <a:pt x="942100" y="3678281"/>
                  <a:pt x="0" y="2736181"/>
                  <a:pt x="0" y="1574042"/>
                </a:cubicBezTo>
                <a:cubicBezTo>
                  <a:pt x="0" y="992973"/>
                  <a:pt x="235525" y="466913"/>
                  <a:pt x="616318" y="8612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A cartoon character holding a flower&#10;&#10;Description automatically generated with medium confidence">
            <a:extLst>
              <a:ext uri="{FF2B5EF4-FFF2-40B4-BE49-F238E27FC236}">
                <a16:creationId xmlns:a16="http://schemas.microsoft.com/office/drawing/2014/main" id="{75ECE3F7-DE42-3BBB-70D4-01083438BD15}"/>
              </a:ext>
            </a:extLst>
          </p:cNvPr>
          <p:cNvPicPr>
            <a:picLocks noChangeAspect="1"/>
          </p:cNvPicPr>
          <p:nvPr/>
        </p:nvPicPr>
        <p:blipFill>
          <a:blip r:embed="rId2"/>
          <a:stretch>
            <a:fillRect/>
          </a:stretch>
        </p:blipFill>
        <p:spPr>
          <a:xfrm>
            <a:off x="6232138" y="270180"/>
            <a:ext cx="2743662" cy="2709367"/>
          </a:xfrm>
          <a:custGeom>
            <a:avLst/>
            <a:gdLst/>
            <a:ahLst/>
            <a:cxnLst/>
            <a:rect l="l" t="t" r="r" b="b"/>
            <a:pathLst>
              <a:path w="2833631" h="2677010">
                <a:moveTo>
                  <a:pt x="49418" y="0"/>
                </a:moveTo>
                <a:lnTo>
                  <a:pt x="2784213" y="0"/>
                </a:lnTo>
                <a:cubicBezTo>
                  <a:pt x="2811506" y="0"/>
                  <a:pt x="2833631" y="22125"/>
                  <a:pt x="2833631" y="49418"/>
                </a:cubicBezTo>
                <a:lnTo>
                  <a:pt x="2833631" y="2627592"/>
                </a:lnTo>
                <a:cubicBezTo>
                  <a:pt x="2833631" y="2654885"/>
                  <a:pt x="2811506" y="2677010"/>
                  <a:pt x="2784213" y="2677010"/>
                </a:cubicBezTo>
                <a:lnTo>
                  <a:pt x="49418" y="2677010"/>
                </a:lnTo>
                <a:cubicBezTo>
                  <a:pt x="22125" y="2677010"/>
                  <a:pt x="0" y="2654885"/>
                  <a:pt x="0" y="2627592"/>
                </a:cubicBezTo>
                <a:lnTo>
                  <a:pt x="0" y="49418"/>
                </a:lnTo>
                <a:cubicBezTo>
                  <a:pt x="0" y="22125"/>
                  <a:pt x="22125" y="0"/>
                  <a:pt x="49418" y="0"/>
                </a:cubicBezTo>
                <a:close/>
              </a:path>
            </a:pathLst>
          </a:custGeom>
        </p:spPr>
      </p:pic>
      <p:pic>
        <p:nvPicPr>
          <p:cNvPr id="5" name="Picture 4">
            <a:extLst>
              <a:ext uri="{FF2B5EF4-FFF2-40B4-BE49-F238E27FC236}">
                <a16:creationId xmlns:a16="http://schemas.microsoft.com/office/drawing/2014/main" id="{B420425C-088B-B97A-E9D8-7AD8B6A02DC5}"/>
              </a:ext>
            </a:extLst>
          </p:cNvPr>
          <p:cNvPicPr>
            <a:picLocks noChangeAspect="1"/>
          </p:cNvPicPr>
          <p:nvPr/>
        </p:nvPicPr>
        <p:blipFill>
          <a:blip r:embed="rId3"/>
          <a:stretch>
            <a:fillRect/>
          </a:stretch>
        </p:blipFill>
        <p:spPr>
          <a:xfrm>
            <a:off x="8782279" y="4042237"/>
            <a:ext cx="2899242" cy="2250888"/>
          </a:xfrm>
          <a:custGeom>
            <a:avLst/>
            <a:gdLst/>
            <a:ahLst/>
            <a:cxnLst/>
            <a:rect l="l" t="t" r="r" b="b"/>
            <a:pathLst>
              <a:path w="2833631" h="2677010">
                <a:moveTo>
                  <a:pt x="49418" y="0"/>
                </a:moveTo>
                <a:lnTo>
                  <a:pt x="2784213" y="0"/>
                </a:lnTo>
                <a:cubicBezTo>
                  <a:pt x="2811506" y="0"/>
                  <a:pt x="2833631" y="22125"/>
                  <a:pt x="2833631" y="49418"/>
                </a:cubicBezTo>
                <a:lnTo>
                  <a:pt x="2833631" y="2627592"/>
                </a:lnTo>
                <a:cubicBezTo>
                  <a:pt x="2833631" y="2654885"/>
                  <a:pt x="2811506" y="2677010"/>
                  <a:pt x="2784213" y="2677010"/>
                </a:cubicBezTo>
                <a:lnTo>
                  <a:pt x="49418" y="2677010"/>
                </a:lnTo>
                <a:cubicBezTo>
                  <a:pt x="22125" y="2677010"/>
                  <a:pt x="0" y="2654885"/>
                  <a:pt x="0" y="2627592"/>
                </a:cubicBezTo>
                <a:lnTo>
                  <a:pt x="0" y="49418"/>
                </a:lnTo>
                <a:cubicBezTo>
                  <a:pt x="0" y="22125"/>
                  <a:pt x="22125" y="0"/>
                  <a:pt x="49418" y="0"/>
                </a:cubicBezTo>
                <a:close/>
              </a:path>
            </a:pathLst>
          </a:custGeom>
        </p:spPr>
      </p:pic>
    </p:spTree>
    <p:extLst>
      <p:ext uri="{BB962C8B-B14F-4D97-AF65-F5344CB8AC3E}">
        <p14:creationId xmlns:p14="http://schemas.microsoft.com/office/powerpoint/2010/main" val="1230588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73" name="Rectangle 2058">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83BF2C-29CC-EA02-2236-2FE17C52A231}"/>
              </a:ext>
            </a:extLst>
          </p:cNvPr>
          <p:cNvSpPr>
            <a:spLocks noGrp="1"/>
          </p:cNvSpPr>
          <p:nvPr>
            <p:ph type="title"/>
          </p:nvPr>
        </p:nvSpPr>
        <p:spPr>
          <a:xfrm>
            <a:off x="53790" y="39169"/>
            <a:ext cx="5120561" cy="875231"/>
          </a:xfrm>
        </p:spPr>
        <p:txBody>
          <a:bodyPr>
            <a:normAutofit/>
          </a:bodyPr>
          <a:lstStyle/>
          <a:p>
            <a:r>
              <a:rPr lang="en-GB" b="1" dirty="0"/>
              <a:t>Attributes of God</a:t>
            </a:r>
          </a:p>
        </p:txBody>
      </p:sp>
      <p:sp>
        <p:nvSpPr>
          <p:cNvPr id="3" name="Content Placeholder 2">
            <a:extLst>
              <a:ext uri="{FF2B5EF4-FFF2-40B4-BE49-F238E27FC236}">
                <a16:creationId xmlns:a16="http://schemas.microsoft.com/office/drawing/2014/main" id="{2C88AACC-FD9A-81AF-D24C-1272F7B26CAC}"/>
              </a:ext>
            </a:extLst>
          </p:cNvPr>
          <p:cNvSpPr>
            <a:spLocks noGrp="1"/>
          </p:cNvSpPr>
          <p:nvPr>
            <p:ph idx="1"/>
          </p:nvPr>
        </p:nvSpPr>
        <p:spPr>
          <a:xfrm>
            <a:off x="155128" y="1033780"/>
            <a:ext cx="5775266" cy="5231675"/>
          </a:xfrm>
        </p:spPr>
        <p:txBody>
          <a:bodyPr>
            <a:normAutofit lnSpcReduction="10000"/>
          </a:bodyPr>
          <a:lstStyle/>
          <a:p>
            <a:pPr marL="0" indent="0">
              <a:buNone/>
            </a:pPr>
            <a:r>
              <a:rPr lang="en-GB" sz="1800" b="1" dirty="0"/>
              <a:t>Transcendent and Immanent                                                    </a:t>
            </a:r>
            <a:r>
              <a:rPr lang="en-GB" sz="1800" dirty="0"/>
              <a:t>Views from afar. Appears out of tree stump to stop further deforestation. Then ascends and descends from the “heavens”. </a:t>
            </a:r>
          </a:p>
          <a:p>
            <a:pPr marL="0" indent="0">
              <a:buNone/>
            </a:pPr>
            <a:endParaRPr lang="en-GB" sz="1800" dirty="0"/>
          </a:p>
          <a:p>
            <a:pPr marL="0" indent="0">
              <a:buNone/>
            </a:pPr>
            <a:r>
              <a:rPr lang="en-GB" sz="1800" b="1" dirty="0"/>
              <a:t>Faith over observation                                                                   </a:t>
            </a:r>
            <a:r>
              <a:rPr lang="en-GB" sz="1800" dirty="0"/>
              <a:t>When the Onceler asks him to show him the powers, he replies “Uh, yeah, I could show you. But that’s not how it works.”</a:t>
            </a:r>
          </a:p>
          <a:p>
            <a:pPr marL="0" indent="0">
              <a:buNone/>
            </a:pPr>
            <a:endParaRPr lang="en-GB" sz="1800" dirty="0"/>
          </a:p>
          <a:p>
            <a:pPr marL="0" indent="0">
              <a:buNone/>
            </a:pPr>
            <a:endParaRPr lang="en-GB" sz="1800" dirty="0"/>
          </a:p>
          <a:p>
            <a:pPr marL="0" indent="0">
              <a:buNone/>
            </a:pPr>
            <a:r>
              <a:rPr lang="en-GB" sz="1800" b="1" dirty="0"/>
              <a:t>Emphasise on environment and nature         </a:t>
            </a:r>
          </a:p>
          <a:p>
            <a:pPr marL="0" indent="0">
              <a:buNone/>
            </a:pPr>
            <a:r>
              <a:rPr lang="en-GB" sz="1800" dirty="0"/>
              <a:t>Guardian of the forest. Speaks for the trees. </a:t>
            </a:r>
          </a:p>
          <a:p>
            <a:pPr marL="0" indent="0">
              <a:buNone/>
            </a:pPr>
            <a:r>
              <a:rPr lang="en-GB" sz="1800" dirty="0"/>
              <a:t>First appears after the Onceler chops down a tree and mourns it, placing stones around the base with the forest animals’ help, and has a moment of silence.</a:t>
            </a:r>
          </a:p>
          <a:p>
            <a:pPr marL="0" indent="0">
              <a:buNone/>
            </a:pPr>
            <a:endParaRPr lang="en-GB" sz="1800" dirty="0"/>
          </a:p>
          <a:p>
            <a:pPr marL="0" indent="0">
              <a:buNone/>
            </a:pPr>
            <a:r>
              <a:rPr lang="en-GB" sz="1800" dirty="0"/>
              <a:t>Continuingly tries to save this valley from deforestation </a:t>
            </a:r>
          </a:p>
        </p:txBody>
      </p:sp>
      <p:sp>
        <p:nvSpPr>
          <p:cNvPr id="2074" name="Oval 2060">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2050" name="Picture 2" descr="Fake Lorax Twitter Mocks the Film's Many Marketing Tie-ins | Hollywood ...">
            <a:extLst>
              <a:ext uri="{FF2B5EF4-FFF2-40B4-BE49-F238E27FC236}">
                <a16:creationId xmlns:a16="http://schemas.microsoft.com/office/drawing/2014/main" id="{819EF5FB-AA94-897F-7C5C-0926D2D5B1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069" r="20756" b="2"/>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2075" name="Arc 2062">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2054" name="Picture 6" descr="I need intervention., I took The Lorax book and replaced all the...">
            <a:extLst>
              <a:ext uri="{FF2B5EF4-FFF2-40B4-BE49-F238E27FC236}">
                <a16:creationId xmlns:a16="http://schemas.microsoft.com/office/drawing/2014/main" id="{F8BFA934-2BCA-BF1E-9E91-AF752E50928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356" r="26466" b="4"/>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8685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1" name="Rectangle 3080">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6F3EE6-E178-3BBD-7167-669C5E86CB6C}"/>
              </a:ext>
            </a:extLst>
          </p:cNvPr>
          <p:cNvSpPr>
            <a:spLocks noGrp="1"/>
          </p:cNvSpPr>
          <p:nvPr>
            <p:ph type="title"/>
          </p:nvPr>
        </p:nvSpPr>
        <p:spPr>
          <a:xfrm>
            <a:off x="-36523" y="-14889"/>
            <a:ext cx="5120561" cy="993458"/>
          </a:xfrm>
        </p:spPr>
        <p:txBody>
          <a:bodyPr>
            <a:normAutofit/>
          </a:bodyPr>
          <a:lstStyle/>
          <a:p>
            <a:r>
              <a:rPr lang="en-GB" b="1" dirty="0"/>
              <a:t>History and Context </a:t>
            </a:r>
          </a:p>
        </p:txBody>
      </p:sp>
      <p:sp>
        <p:nvSpPr>
          <p:cNvPr id="3" name="Content Placeholder 2">
            <a:extLst>
              <a:ext uri="{FF2B5EF4-FFF2-40B4-BE49-F238E27FC236}">
                <a16:creationId xmlns:a16="http://schemas.microsoft.com/office/drawing/2014/main" id="{8861597B-A95A-2170-88A7-E5C048CDAAE8}"/>
              </a:ext>
            </a:extLst>
          </p:cNvPr>
          <p:cNvSpPr>
            <a:spLocks noGrp="1"/>
          </p:cNvSpPr>
          <p:nvPr>
            <p:ph idx="1"/>
          </p:nvPr>
        </p:nvSpPr>
        <p:spPr>
          <a:xfrm>
            <a:off x="103954" y="978568"/>
            <a:ext cx="5826440" cy="5571087"/>
          </a:xfrm>
        </p:spPr>
        <p:txBody>
          <a:bodyPr>
            <a:normAutofit fontScale="92500" lnSpcReduction="20000"/>
          </a:bodyPr>
          <a:lstStyle/>
          <a:p>
            <a:pPr marL="0" indent="0">
              <a:buNone/>
            </a:pPr>
            <a:r>
              <a:rPr lang="en-GB" sz="1800" dirty="0"/>
              <a:t>Original text written by Dr. Seuss, published in 1971</a:t>
            </a:r>
          </a:p>
          <a:p>
            <a:pPr marL="0" indent="0">
              <a:buNone/>
            </a:pPr>
            <a:endParaRPr lang="en-GB" sz="1800" dirty="0"/>
          </a:p>
          <a:p>
            <a:pPr marL="0" indent="0">
              <a:buNone/>
            </a:pPr>
            <a:r>
              <a:rPr lang="en-GB" sz="1800" dirty="0"/>
              <a:t>Dr. Seuss in an interview in 1959 argued that “kids can see a moral coming a mile off and they gag at it”, using children’s media to convey his political views. </a:t>
            </a:r>
          </a:p>
          <a:p>
            <a:pPr marL="0" indent="0">
              <a:buNone/>
            </a:pPr>
            <a:endParaRPr lang="en-GB" sz="1800" dirty="0"/>
          </a:p>
          <a:p>
            <a:pPr marL="0" indent="0">
              <a:buNone/>
            </a:pPr>
            <a:endParaRPr lang="en-GB" sz="1800" dirty="0"/>
          </a:p>
          <a:p>
            <a:pPr marL="0" indent="0">
              <a:buNone/>
            </a:pPr>
            <a:r>
              <a:rPr lang="en-GB" sz="1800" dirty="0"/>
              <a:t>The Lorax is set in a totalitarian society inside city walls with a rich man who owns the town and sells fresh air in plastic bottles to boost pollution and sales. </a:t>
            </a:r>
          </a:p>
          <a:p>
            <a:pPr marL="0" indent="0">
              <a:buNone/>
            </a:pPr>
            <a:endParaRPr lang="en-GB" sz="1800" dirty="0"/>
          </a:p>
          <a:p>
            <a:pPr marL="0" indent="0">
              <a:buNone/>
            </a:pPr>
            <a:r>
              <a:rPr lang="en-GB" sz="1800" dirty="0"/>
              <a:t>With a critique on capitalism and its effect of nature. IN the flashbacks, with the song ‘How Bad Can I Be’ showing a compilation of the Onceler cutting down all the trees in the valley, the factory expanding, creating air pollution and water pollution. Forcing the animal from the valley to move even the Onceler’s donkey.</a:t>
            </a:r>
          </a:p>
          <a:p>
            <a:pPr marL="0" indent="0">
              <a:buNone/>
            </a:pPr>
            <a:endParaRPr lang="en-GB" sz="1800" dirty="0"/>
          </a:p>
          <a:p>
            <a:pPr marL="0" indent="0">
              <a:buNone/>
            </a:pPr>
            <a:r>
              <a:rPr lang="en-GB" sz="1800" dirty="0"/>
              <a:t>Along with the flashback song sung by the people of Greenville ‘Everybody Needs a Thneed’ in the valley paying for a Thneed from the Onceler. Contrasting with present day song sung by the people of now Thneedville ‘Let It Grow,’</a:t>
            </a:r>
          </a:p>
          <a:p>
            <a:pPr marL="0" indent="0">
              <a:buNone/>
            </a:pPr>
            <a:endParaRPr lang="en-GB" sz="1700" dirty="0"/>
          </a:p>
          <a:p>
            <a:pPr marL="0" indent="0">
              <a:buNone/>
            </a:pPr>
            <a:endParaRPr lang="en-GB" sz="1700" dirty="0"/>
          </a:p>
          <a:p>
            <a:pPr marL="0" indent="0">
              <a:buNone/>
            </a:pPr>
            <a:endParaRPr lang="en-GB" sz="1700" dirty="0"/>
          </a:p>
        </p:txBody>
      </p:sp>
      <p:sp>
        <p:nvSpPr>
          <p:cNvPr id="3083" name="Oval 3082">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076" name="Picture 4" descr="Lesser Known Facts About Dr. Seuss | Curious Historian">
            <a:extLst>
              <a:ext uri="{FF2B5EF4-FFF2-40B4-BE49-F238E27FC236}">
                <a16:creationId xmlns:a16="http://schemas.microsoft.com/office/drawing/2014/main" id="{569FAFAA-46D4-96F9-6E8B-2662C6485D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363" r="4113"/>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3085" name="Arc 3084">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3074" name="Picture 2" descr="images">
            <a:extLst>
              <a:ext uri="{FF2B5EF4-FFF2-40B4-BE49-F238E27FC236}">
                <a16:creationId xmlns:a16="http://schemas.microsoft.com/office/drawing/2014/main" id="{A9A75391-4D65-9A7A-4F80-8A19AC5A149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445" r="4" b="29806"/>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995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4" name="Rectangle 4113">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EC670E-EAF8-B402-9E37-A25215021CD0}"/>
              </a:ext>
            </a:extLst>
          </p:cNvPr>
          <p:cNvSpPr>
            <a:spLocks noGrp="1"/>
          </p:cNvSpPr>
          <p:nvPr>
            <p:ph type="title"/>
          </p:nvPr>
        </p:nvSpPr>
        <p:spPr>
          <a:xfrm>
            <a:off x="93134" y="39169"/>
            <a:ext cx="5120561" cy="1325563"/>
          </a:xfrm>
        </p:spPr>
        <p:txBody>
          <a:bodyPr>
            <a:normAutofit/>
          </a:bodyPr>
          <a:lstStyle/>
          <a:p>
            <a:r>
              <a:rPr lang="en-GB" b="1" dirty="0"/>
              <a:t>Sources</a:t>
            </a:r>
          </a:p>
        </p:txBody>
      </p:sp>
      <p:sp>
        <p:nvSpPr>
          <p:cNvPr id="3" name="Content Placeholder 2">
            <a:extLst>
              <a:ext uri="{FF2B5EF4-FFF2-40B4-BE49-F238E27FC236}">
                <a16:creationId xmlns:a16="http://schemas.microsoft.com/office/drawing/2014/main" id="{86FAF3ED-C510-CFFA-C05C-B6CA2303E000}"/>
              </a:ext>
            </a:extLst>
          </p:cNvPr>
          <p:cNvSpPr>
            <a:spLocks noGrp="1"/>
          </p:cNvSpPr>
          <p:nvPr>
            <p:ph idx="1"/>
          </p:nvPr>
        </p:nvSpPr>
        <p:spPr>
          <a:xfrm>
            <a:off x="214635" y="1253331"/>
            <a:ext cx="5092194" cy="4351338"/>
          </a:xfrm>
        </p:spPr>
        <p:txBody>
          <a:bodyPr>
            <a:normAutofit fontScale="92500" lnSpcReduction="10000"/>
          </a:bodyPr>
          <a:lstStyle/>
          <a:p>
            <a:r>
              <a:rPr lang="en-GB" sz="1300" dirty="0"/>
              <a:t>The Lorax (Illumination, 2012)</a:t>
            </a:r>
          </a:p>
          <a:p>
            <a:endParaRPr lang="en-GB" sz="1300" dirty="0"/>
          </a:p>
          <a:p>
            <a:r>
              <a:rPr lang="en-GB" sz="1300" dirty="0"/>
              <a:t>The Lorax by Dr. Seuss. Random Literature, 1971, renewed 1999</a:t>
            </a:r>
          </a:p>
          <a:p>
            <a:endParaRPr lang="en-GB" sz="1300" dirty="0"/>
          </a:p>
          <a:p>
            <a:r>
              <a:rPr lang="en-GB" sz="1300" dirty="0"/>
              <a:t>Fiona MacDonald. BBC Culture, 02/03/2019</a:t>
            </a:r>
          </a:p>
          <a:p>
            <a:endParaRPr lang="en-GB" sz="1300" dirty="0"/>
          </a:p>
          <a:p>
            <a:r>
              <a:rPr lang="en-GB" sz="1300" dirty="0"/>
              <a:t>‘How Bad Can I Be’. Written John Powell, Cinco Paul and Kool Kojak. Performed by Ed Helms</a:t>
            </a:r>
          </a:p>
          <a:p>
            <a:endParaRPr lang="en-GB" sz="1300" dirty="0"/>
          </a:p>
          <a:p>
            <a:r>
              <a:rPr lang="en-GB" sz="1300" dirty="0"/>
              <a:t>‘Everybody Needs a Thneed’. Written by John Powell and Cinco Paul. Performed by The 88 and Ed Helms</a:t>
            </a:r>
          </a:p>
          <a:p>
            <a:endParaRPr lang="en-GB" sz="1300" dirty="0"/>
          </a:p>
          <a:p>
            <a:r>
              <a:rPr lang="en-GB" sz="1300" dirty="0"/>
              <a:t>‘Let It Grow’. Written by John Powell and Cinco Paul. Performed by Fletcher Sheridan, Edie Lehmann Boddicker, Dan Navarro, Claira Nicole Titman, Betty White, Rob Riggle, and chorus</a:t>
            </a:r>
          </a:p>
          <a:p>
            <a:endParaRPr lang="en-GB" sz="1300" dirty="0"/>
          </a:p>
          <a:p>
            <a:r>
              <a:rPr lang="en-GB" sz="1300" dirty="0"/>
              <a:t>‘UNLESS someone like you cares a whole awful lot, nothing is going to get better. It’s not.’ – Dr. Seuss</a:t>
            </a:r>
          </a:p>
        </p:txBody>
      </p:sp>
      <p:sp>
        <p:nvSpPr>
          <p:cNvPr id="4116" name="Oval 4115">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100" name="Picture 4" descr="Dr. Seuss' The Lorax - Cartoon Network End Credits - YouTube">
            <a:extLst>
              <a:ext uri="{FF2B5EF4-FFF2-40B4-BE49-F238E27FC236}">
                <a16:creationId xmlns:a16="http://schemas.microsoft.com/office/drawing/2014/main" id="{0F2B49F4-B778-FB45-E3E4-CC05DD260C5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849" r="20977" b="2"/>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4118" name="Arc 4117">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 name="Picture 6" descr="The Lorax - this quote makes me cry! Love the 'Unless' Stone! | The ...">
            <a:extLst>
              <a:ext uri="{FF2B5EF4-FFF2-40B4-BE49-F238E27FC236}">
                <a16:creationId xmlns:a16="http://schemas.microsoft.com/office/drawing/2014/main" id="{17DBAC70-9D9A-F531-12C8-3125D06EFCA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006" r="14898" b="4"/>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335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452</Words>
  <Application>Microsoft Office PowerPoint</Application>
  <PresentationFormat>Widescreen</PresentationFormat>
  <Paragraphs>39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The Image of God in The Lorax (2012)</vt:lpstr>
      <vt:lpstr>Attributes of God</vt:lpstr>
      <vt:lpstr>History and Context </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Image of God in The Lorax (2012)</dc:title>
  <dc:creator>Shannon Mcmillan</dc:creator>
  <cp:lastModifiedBy>Shannon Mcmillan</cp:lastModifiedBy>
  <cp:revision>1</cp:revision>
  <dcterms:created xsi:type="dcterms:W3CDTF">2023-06-13T03:12:50Z</dcterms:created>
  <dcterms:modified xsi:type="dcterms:W3CDTF">2023-06-13T04:32:31Z</dcterms:modified>
</cp:coreProperties>
</file>